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70" r:id="rId7"/>
    <p:sldId id="269" r:id="rId8"/>
    <p:sldId id="268" r:id="rId9"/>
    <p:sldId id="267" r:id="rId10"/>
    <p:sldId id="266" r:id="rId11"/>
    <p:sldId id="265" r:id="rId12"/>
    <p:sldId id="264" r:id="rId13"/>
    <p:sldId id="263" r:id="rId14"/>
    <p:sldId id="272" r:id="rId15"/>
    <p:sldId id="262" r:id="rId16"/>
    <p:sldId id="261" r:id="rId17"/>
    <p:sldId id="310" r:id="rId18"/>
    <p:sldId id="332" r:id="rId19"/>
    <p:sldId id="312" r:id="rId20"/>
    <p:sldId id="334" r:id="rId21"/>
    <p:sldId id="313" r:id="rId22"/>
    <p:sldId id="337" r:id="rId23"/>
    <p:sldId id="314" r:id="rId24"/>
    <p:sldId id="338" r:id="rId25"/>
    <p:sldId id="339" r:id="rId26"/>
    <p:sldId id="315" r:id="rId27"/>
    <p:sldId id="340" r:id="rId28"/>
    <p:sldId id="316" r:id="rId29"/>
    <p:sldId id="341" r:id="rId30"/>
    <p:sldId id="311" r:id="rId31"/>
    <p:sldId id="333" r:id="rId32"/>
    <p:sldId id="317" r:id="rId33"/>
    <p:sldId id="318" r:id="rId34"/>
    <p:sldId id="284" r:id="rId35"/>
    <p:sldId id="321" r:id="rId36"/>
    <p:sldId id="322" r:id="rId37"/>
    <p:sldId id="324" r:id="rId38"/>
    <p:sldId id="326" r:id="rId39"/>
    <p:sldId id="327" r:id="rId40"/>
    <p:sldId id="328" r:id="rId41"/>
    <p:sldId id="329" r:id="rId42"/>
    <p:sldId id="296" r:id="rId43"/>
    <p:sldId id="297" r:id="rId44"/>
    <p:sldId id="298" r:id="rId45"/>
    <p:sldId id="342" r:id="rId46"/>
    <p:sldId id="299" r:id="rId47"/>
    <p:sldId id="300" r:id="rId48"/>
    <p:sldId id="301" r:id="rId49"/>
    <p:sldId id="302" r:id="rId50"/>
    <p:sldId id="303" r:id="rId51"/>
    <p:sldId id="304" r:id="rId52"/>
    <p:sldId id="305" r:id="rId53"/>
    <p:sldId id="306" r:id="rId54"/>
    <p:sldId id="307" r:id="rId55"/>
    <p:sldId id="308" r:id="rId56"/>
    <p:sldId id="309" r:id="rId57"/>
  </p:sldIdLst>
  <p:sldSz cx="6840538" cy="14400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F06E5AD1-6067-439A-AA26-72F8770FCC96}">
          <p14:sldIdLst>
            <p14:sldId id="256"/>
            <p14:sldId id="257"/>
            <p14:sldId id="258"/>
          </p14:sldIdLst>
        </p14:section>
        <p14:section name="ÍNDICE" id="{8F99ADFA-63B0-4A5A-8C10-068BFA8C6D74}">
          <p14:sldIdLst>
            <p14:sldId id="259"/>
          </p14:sldIdLst>
        </p14:section>
        <p14:section name="PORTADAS NACIONALES" id="{35432275-164E-4F1C-8C8F-A33E15082A88}">
          <p14:sldIdLst>
            <p14:sldId id="260"/>
            <p14:sldId id="270"/>
            <p14:sldId id="269"/>
            <p14:sldId id="268"/>
            <p14:sldId id="267"/>
            <p14:sldId id="266"/>
            <p14:sldId id="265"/>
            <p14:sldId id="264"/>
            <p14:sldId id="263"/>
            <p14:sldId id="272"/>
            <p14:sldId id="262"/>
          </p14:sldIdLst>
        </p14:section>
        <p14:section name="MONEROS Y CARTONEROS" id="{4939DA0D-1F21-45B3-9ADD-E3F6993B17D8}">
          <p14:sldIdLst>
            <p14:sldId id="261"/>
            <p14:sldId id="310"/>
            <p14:sldId id="332"/>
            <p14:sldId id="312"/>
            <p14:sldId id="334"/>
            <p14:sldId id="313"/>
            <p14:sldId id="337"/>
            <p14:sldId id="314"/>
            <p14:sldId id="338"/>
            <p14:sldId id="339"/>
            <p14:sldId id="315"/>
            <p14:sldId id="340"/>
            <p14:sldId id="316"/>
            <p14:sldId id="341"/>
            <p14:sldId id="311"/>
            <p14:sldId id="333"/>
            <p14:sldId id="317"/>
            <p14:sldId id="318"/>
          </p14:sldIdLst>
        </p14:section>
        <p14:section name="COLUMNAS" id="{BB548444-65A1-4C35-9C5C-6F2721920CEB}">
          <p14:sldIdLst>
            <p14:sldId id="284"/>
            <p14:sldId id="321"/>
            <p14:sldId id="322"/>
            <p14:sldId id="324"/>
            <p14:sldId id="326"/>
            <p14:sldId id="327"/>
            <p14:sldId id="328"/>
            <p14:sldId id="329"/>
          </p14:sldIdLst>
        </p14:section>
        <p14:section name="PRENSA LOCAL" id="{9934F917-2323-4947-9127-BEBF4734A30C}">
          <p14:sldIdLst>
            <p14:sldId id="296"/>
            <p14:sldId id="297"/>
            <p14:sldId id="298"/>
            <p14:sldId id="342"/>
            <p14:sldId id="299"/>
            <p14:sldId id="300"/>
            <p14:sldId id="301"/>
            <p14:sldId id="302"/>
            <p14:sldId id="303"/>
            <p14:sldId id="304"/>
            <p14:sldId id="305"/>
            <p14:sldId id="306"/>
            <p14:sldId id="307"/>
            <p14:sldId id="308"/>
          </p14:sldIdLst>
        </p14:section>
        <p14:section name="CONTRAPORTADA" id="{5C947064-6A44-48DC-8C3D-E3142D1AC240}">
          <p14:sldIdLst>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5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2" autoAdjust="0"/>
    <p:restoredTop sz="94660"/>
  </p:normalViewPr>
  <p:slideViewPr>
    <p:cSldViewPr snapToGrid="0">
      <p:cViewPr varScale="1">
        <p:scale>
          <a:sx n="30" d="100"/>
          <a:sy n="30" d="100"/>
        </p:scale>
        <p:origin x="19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3041" y="2356703"/>
            <a:ext cx="5814457" cy="5013407"/>
          </a:xfrm>
        </p:spPr>
        <p:txBody>
          <a:bodyPr anchor="b"/>
          <a:lstStyle>
            <a:lvl1pPr algn="ctr">
              <a:defRPr sz="448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5067" y="7563446"/>
            <a:ext cx="5130404" cy="3476717"/>
          </a:xfrm>
        </p:spPr>
        <p:txBody>
          <a:bodyPr/>
          <a:lstStyle>
            <a:lvl1pPr marL="0" indent="0" algn="ctr">
              <a:buNone/>
              <a:defRPr sz="1795"/>
            </a:lvl1pPr>
            <a:lvl2pPr marL="342031" indent="0" algn="ctr">
              <a:buNone/>
              <a:defRPr sz="1496"/>
            </a:lvl2pPr>
            <a:lvl3pPr marL="684063" indent="0" algn="ctr">
              <a:buNone/>
              <a:defRPr sz="1347"/>
            </a:lvl3pPr>
            <a:lvl4pPr marL="1026094" indent="0" algn="ctr">
              <a:buNone/>
              <a:defRPr sz="1197"/>
            </a:lvl4pPr>
            <a:lvl5pPr marL="1368125" indent="0" algn="ctr">
              <a:buNone/>
              <a:defRPr sz="1197"/>
            </a:lvl5pPr>
            <a:lvl6pPr marL="1710157" indent="0" algn="ctr">
              <a:buNone/>
              <a:defRPr sz="1197"/>
            </a:lvl6pPr>
            <a:lvl7pPr marL="2052188" indent="0" algn="ctr">
              <a:buNone/>
              <a:defRPr sz="1197"/>
            </a:lvl7pPr>
            <a:lvl8pPr marL="2394219" indent="0" algn="ctr">
              <a:buNone/>
              <a:defRPr sz="1197"/>
            </a:lvl8pPr>
            <a:lvl9pPr marL="2736251" indent="0" algn="ctr">
              <a:buNone/>
              <a:defRPr sz="1197"/>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53FEE39-1123-450C-954D-B0CF35660FAB}" type="datetimeFigureOut">
              <a:rPr lang="es-MX" smtClean="0"/>
              <a:t>07/08/2023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845527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3FEE39-1123-450C-954D-B0CF35660FAB}" type="datetimeFigureOut">
              <a:rPr lang="es-MX" smtClean="0"/>
              <a:t>07/08/2023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10911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95260" y="766678"/>
            <a:ext cx="1474991" cy="1220351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0288" y="766678"/>
            <a:ext cx="4339466" cy="1220351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3FEE39-1123-450C-954D-B0CF35660FAB}" type="datetimeFigureOut">
              <a:rPr lang="es-MX" smtClean="0"/>
              <a:t>07/08/2023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243258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3FEE39-1123-450C-954D-B0CF35660FAB}" type="datetimeFigureOut">
              <a:rPr lang="es-MX" smtClean="0"/>
              <a:t>07/08/2023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357489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6725" y="3590057"/>
            <a:ext cx="5899964" cy="5990088"/>
          </a:xfrm>
        </p:spPr>
        <p:txBody>
          <a:bodyPr anchor="b"/>
          <a:lstStyle>
            <a:lvl1pPr>
              <a:defRPr sz="448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6725" y="9636813"/>
            <a:ext cx="5899964" cy="3150046"/>
          </a:xfrm>
        </p:spPr>
        <p:txBody>
          <a:bodyPr/>
          <a:lstStyle>
            <a:lvl1pPr marL="0" indent="0">
              <a:buNone/>
              <a:defRPr sz="1795">
                <a:solidFill>
                  <a:schemeClr val="tx1"/>
                </a:solidFill>
              </a:defRPr>
            </a:lvl1pPr>
            <a:lvl2pPr marL="342031" indent="0">
              <a:buNone/>
              <a:defRPr sz="1496">
                <a:solidFill>
                  <a:schemeClr val="tx1">
                    <a:tint val="75000"/>
                  </a:schemeClr>
                </a:solidFill>
              </a:defRPr>
            </a:lvl2pPr>
            <a:lvl3pPr marL="684063" indent="0">
              <a:buNone/>
              <a:defRPr sz="1347">
                <a:solidFill>
                  <a:schemeClr val="tx1">
                    <a:tint val="75000"/>
                  </a:schemeClr>
                </a:solidFill>
              </a:defRPr>
            </a:lvl3pPr>
            <a:lvl4pPr marL="1026094" indent="0">
              <a:buNone/>
              <a:defRPr sz="1197">
                <a:solidFill>
                  <a:schemeClr val="tx1">
                    <a:tint val="75000"/>
                  </a:schemeClr>
                </a:solidFill>
              </a:defRPr>
            </a:lvl4pPr>
            <a:lvl5pPr marL="1368125" indent="0">
              <a:buNone/>
              <a:defRPr sz="1197">
                <a:solidFill>
                  <a:schemeClr val="tx1">
                    <a:tint val="75000"/>
                  </a:schemeClr>
                </a:solidFill>
              </a:defRPr>
            </a:lvl5pPr>
            <a:lvl6pPr marL="1710157" indent="0">
              <a:buNone/>
              <a:defRPr sz="1197">
                <a:solidFill>
                  <a:schemeClr val="tx1">
                    <a:tint val="75000"/>
                  </a:schemeClr>
                </a:solidFill>
              </a:defRPr>
            </a:lvl6pPr>
            <a:lvl7pPr marL="2052188" indent="0">
              <a:buNone/>
              <a:defRPr sz="1197">
                <a:solidFill>
                  <a:schemeClr val="tx1">
                    <a:tint val="75000"/>
                  </a:schemeClr>
                </a:solidFill>
              </a:defRPr>
            </a:lvl7pPr>
            <a:lvl8pPr marL="2394219" indent="0">
              <a:buNone/>
              <a:defRPr sz="1197">
                <a:solidFill>
                  <a:schemeClr val="tx1">
                    <a:tint val="75000"/>
                  </a:schemeClr>
                </a:solidFill>
              </a:defRPr>
            </a:lvl8pPr>
            <a:lvl9pPr marL="2736251" indent="0">
              <a:buNone/>
              <a:defRPr sz="119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53FEE39-1123-450C-954D-B0CF35660FAB}" type="datetimeFigureOut">
              <a:rPr lang="es-MX" smtClean="0"/>
              <a:t>07/08/2023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182058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0287" y="3833390"/>
            <a:ext cx="2907229" cy="91368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63022" y="3833390"/>
            <a:ext cx="2907229" cy="91368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53FEE39-1123-450C-954D-B0CF35660FAB}" type="datetimeFigureOut">
              <a:rPr lang="es-MX" smtClean="0"/>
              <a:t>07/08/2023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90455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1178" y="766681"/>
            <a:ext cx="5899964" cy="278337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179" y="3530053"/>
            <a:ext cx="2893868" cy="1730025"/>
          </a:xfrm>
        </p:spPr>
        <p:txBody>
          <a:bodyPr anchor="b"/>
          <a:lstStyle>
            <a:lvl1pPr marL="0" indent="0">
              <a:buNone/>
              <a:defRPr sz="1795" b="1"/>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es-ES"/>
              <a:t>Haga clic para modificar los estilos de texto del patrón</a:t>
            </a:r>
          </a:p>
        </p:txBody>
      </p:sp>
      <p:sp>
        <p:nvSpPr>
          <p:cNvPr id="4" name="Content Placeholder 3"/>
          <p:cNvSpPr>
            <a:spLocks noGrp="1"/>
          </p:cNvSpPr>
          <p:nvPr>
            <p:ph sz="half" idx="2"/>
          </p:nvPr>
        </p:nvSpPr>
        <p:spPr>
          <a:xfrm>
            <a:off x="471179" y="5260078"/>
            <a:ext cx="2893868" cy="77367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63023" y="3530053"/>
            <a:ext cx="2908120" cy="1730025"/>
          </a:xfrm>
        </p:spPr>
        <p:txBody>
          <a:bodyPr anchor="b"/>
          <a:lstStyle>
            <a:lvl1pPr marL="0" indent="0">
              <a:buNone/>
              <a:defRPr sz="1795" b="1"/>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es-ES"/>
              <a:t>Haga clic para modificar los estilos de texto del patrón</a:t>
            </a:r>
          </a:p>
        </p:txBody>
      </p:sp>
      <p:sp>
        <p:nvSpPr>
          <p:cNvPr id="6" name="Content Placeholder 5"/>
          <p:cNvSpPr>
            <a:spLocks noGrp="1"/>
          </p:cNvSpPr>
          <p:nvPr>
            <p:ph sz="quarter" idx="4"/>
          </p:nvPr>
        </p:nvSpPr>
        <p:spPr>
          <a:xfrm>
            <a:off x="3463023" y="5260078"/>
            <a:ext cx="2908120" cy="77367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3FEE39-1123-450C-954D-B0CF35660FAB}" type="datetimeFigureOut">
              <a:rPr lang="es-MX" smtClean="0"/>
              <a:t>07/08/2023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337869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53FEE39-1123-450C-954D-B0CF35660FAB}" type="datetimeFigureOut">
              <a:rPr lang="es-MX" smtClean="0"/>
              <a:t>07/08/2023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173441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FEE39-1123-450C-954D-B0CF35660FAB}" type="datetimeFigureOut">
              <a:rPr lang="es-MX" smtClean="0"/>
              <a:t>07/08/2023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376596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1178" y="960014"/>
            <a:ext cx="2206252" cy="3360050"/>
          </a:xfrm>
        </p:spPr>
        <p:txBody>
          <a:bodyPr anchor="b"/>
          <a:lstStyle>
            <a:lvl1pPr>
              <a:defRPr sz="2394"/>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8120" y="2073367"/>
            <a:ext cx="3463022" cy="10233485"/>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1178" y="4320064"/>
            <a:ext cx="2206252" cy="8003453"/>
          </a:xfrm>
        </p:spPr>
        <p:txBody>
          <a:bodyPr/>
          <a:lstStyle>
            <a:lvl1pPr marL="0" indent="0">
              <a:buNone/>
              <a:defRPr sz="1197"/>
            </a:lvl1pPr>
            <a:lvl2pPr marL="342031" indent="0">
              <a:buNone/>
              <a:defRPr sz="1047"/>
            </a:lvl2pPr>
            <a:lvl3pPr marL="684063" indent="0">
              <a:buNone/>
              <a:defRPr sz="898"/>
            </a:lvl3pPr>
            <a:lvl4pPr marL="1026094" indent="0">
              <a:buNone/>
              <a:defRPr sz="748"/>
            </a:lvl4pPr>
            <a:lvl5pPr marL="1368125" indent="0">
              <a:buNone/>
              <a:defRPr sz="748"/>
            </a:lvl5pPr>
            <a:lvl6pPr marL="1710157" indent="0">
              <a:buNone/>
              <a:defRPr sz="748"/>
            </a:lvl6pPr>
            <a:lvl7pPr marL="2052188" indent="0">
              <a:buNone/>
              <a:defRPr sz="748"/>
            </a:lvl7pPr>
            <a:lvl8pPr marL="2394219" indent="0">
              <a:buNone/>
              <a:defRPr sz="748"/>
            </a:lvl8pPr>
            <a:lvl9pPr marL="2736251" indent="0">
              <a:buNone/>
              <a:defRPr sz="74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53FEE39-1123-450C-954D-B0CF35660FAB}" type="datetimeFigureOut">
              <a:rPr lang="es-MX" smtClean="0"/>
              <a:t>07/08/2023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342791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1178" y="960014"/>
            <a:ext cx="2206252" cy="3360050"/>
          </a:xfrm>
        </p:spPr>
        <p:txBody>
          <a:bodyPr anchor="b"/>
          <a:lstStyle>
            <a:lvl1pPr>
              <a:defRPr sz="2394"/>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08120" y="2073367"/>
            <a:ext cx="3463022" cy="10233485"/>
          </a:xfrm>
        </p:spPr>
        <p:txBody>
          <a:bodyPr anchor="t"/>
          <a:lstStyle>
            <a:lvl1pPr marL="0" indent="0">
              <a:buNone/>
              <a:defRPr sz="2394"/>
            </a:lvl1pPr>
            <a:lvl2pPr marL="342031" indent="0">
              <a:buNone/>
              <a:defRPr sz="2095"/>
            </a:lvl2pPr>
            <a:lvl3pPr marL="684063" indent="0">
              <a:buNone/>
              <a:defRPr sz="1795"/>
            </a:lvl3pPr>
            <a:lvl4pPr marL="1026094" indent="0">
              <a:buNone/>
              <a:defRPr sz="1496"/>
            </a:lvl4pPr>
            <a:lvl5pPr marL="1368125" indent="0">
              <a:buNone/>
              <a:defRPr sz="1496"/>
            </a:lvl5pPr>
            <a:lvl6pPr marL="1710157" indent="0">
              <a:buNone/>
              <a:defRPr sz="1496"/>
            </a:lvl6pPr>
            <a:lvl7pPr marL="2052188" indent="0">
              <a:buNone/>
              <a:defRPr sz="1496"/>
            </a:lvl7pPr>
            <a:lvl8pPr marL="2394219" indent="0">
              <a:buNone/>
              <a:defRPr sz="1496"/>
            </a:lvl8pPr>
            <a:lvl9pPr marL="2736251" indent="0">
              <a:buNone/>
              <a:defRPr sz="149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1178" y="4320064"/>
            <a:ext cx="2206252" cy="8003453"/>
          </a:xfrm>
        </p:spPr>
        <p:txBody>
          <a:bodyPr/>
          <a:lstStyle>
            <a:lvl1pPr marL="0" indent="0">
              <a:buNone/>
              <a:defRPr sz="1197"/>
            </a:lvl1pPr>
            <a:lvl2pPr marL="342031" indent="0">
              <a:buNone/>
              <a:defRPr sz="1047"/>
            </a:lvl2pPr>
            <a:lvl3pPr marL="684063" indent="0">
              <a:buNone/>
              <a:defRPr sz="898"/>
            </a:lvl3pPr>
            <a:lvl4pPr marL="1026094" indent="0">
              <a:buNone/>
              <a:defRPr sz="748"/>
            </a:lvl4pPr>
            <a:lvl5pPr marL="1368125" indent="0">
              <a:buNone/>
              <a:defRPr sz="748"/>
            </a:lvl5pPr>
            <a:lvl6pPr marL="1710157" indent="0">
              <a:buNone/>
              <a:defRPr sz="748"/>
            </a:lvl6pPr>
            <a:lvl7pPr marL="2052188" indent="0">
              <a:buNone/>
              <a:defRPr sz="748"/>
            </a:lvl7pPr>
            <a:lvl8pPr marL="2394219" indent="0">
              <a:buNone/>
              <a:defRPr sz="748"/>
            </a:lvl8pPr>
            <a:lvl9pPr marL="2736251" indent="0">
              <a:buNone/>
              <a:defRPr sz="74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53FEE39-1123-450C-954D-B0CF35660FAB}" type="datetimeFigureOut">
              <a:rPr lang="es-MX" smtClean="0"/>
              <a:t>07/08/2023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C12A7-88E6-4911-A68F-701DE5D63ED9}" type="slidenum">
              <a:rPr lang="es-MX" smtClean="0"/>
              <a:t>‹Nº›</a:t>
            </a:fld>
            <a:endParaRPr lang="es-MX"/>
          </a:p>
        </p:txBody>
      </p:sp>
    </p:spTree>
    <p:extLst>
      <p:ext uri="{BB962C8B-B14F-4D97-AF65-F5344CB8AC3E}">
        <p14:creationId xmlns:p14="http://schemas.microsoft.com/office/powerpoint/2010/main" val="304881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87" y="766681"/>
            <a:ext cx="5899964" cy="278337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0287" y="3833390"/>
            <a:ext cx="5899964" cy="913680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0287" y="13346867"/>
            <a:ext cx="1539121" cy="766678"/>
          </a:xfrm>
          <a:prstGeom prst="rect">
            <a:avLst/>
          </a:prstGeom>
        </p:spPr>
        <p:txBody>
          <a:bodyPr vert="horz" lIns="91440" tIns="45720" rIns="91440" bIns="45720" rtlCol="0" anchor="ctr"/>
          <a:lstStyle>
            <a:lvl1pPr algn="l">
              <a:defRPr sz="898">
                <a:solidFill>
                  <a:schemeClr val="tx1">
                    <a:tint val="75000"/>
                  </a:schemeClr>
                </a:solidFill>
              </a:defRPr>
            </a:lvl1pPr>
          </a:lstStyle>
          <a:p>
            <a:fld id="{753FEE39-1123-450C-954D-B0CF35660FAB}" type="datetimeFigureOut">
              <a:rPr lang="es-MX" smtClean="0"/>
              <a:t>07/08/2023</a:t>
            </a:fld>
            <a:endParaRPr lang="es-MX"/>
          </a:p>
        </p:txBody>
      </p:sp>
      <p:sp>
        <p:nvSpPr>
          <p:cNvPr id="5" name="Footer Placeholder 4"/>
          <p:cNvSpPr>
            <a:spLocks noGrp="1"/>
          </p:cNvSpPr>
          <p:nvPr>
            <p:ph type="ftr" sz="quarter" idx="3"/>
          </p:nvPr>
        </p:nvSpPr>
        <p:spPr>
          <a:xfrm>
            <a:off x="2265928" y="13346867"/>
            <a:ext cx="2308682" cy="766678"/>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31130" y="13346867"/>
            <a:ext cx="1539121" cy="766678"/>
          </a:xfrm>
          <a:prstGeom prst="rect">
            <a:avLst/>
          </a:prstGeom>
        </p:spPr>
        <p:txBody>
          <a:bodyPr vert="horz" lIns="91440" tIns="45720" rIns="91440" bIns="45720" rtlCol="0" anchor="ctr"/>
          <a:lstStyle>
            <a:lvl1pPr algn="r">
              <a:defRPr sz="898">
                <a:solidFill>
                  <a:schemeClr val="tx1">
                    <a:tint val="75000"/>
                  </a:schemeClr>
                </a:solidFill>
              </a:defRPr>
            </a:lvl1pPr>
          </a:lstStyle>
          <a:p>
            <a:fld id="{C72C12A7-88E6-4911-A68F-701DE5D63ED9}" type="slidenum">
              <a:rPr lang="es-MX" smtClean="0"/>
              <a:t>‹Nº›</a:t>
            </a:fld>
            <a:endParaRPr lang="es-MX"/>
          </a:p>
        </p:txBody>
      </p:sp>
    </p:spTree>
    <p:extLst>
      <p:ext uri="{BB962C8B-B14F-4D97-AF65-F5344CB8AC3E}">
        <p14:creationId xmlns:p14="http://schemas.microsoft.com/office/powerpoint/2010/main" val="102316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063"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p:bodyStyle>
    <p:otherStyle>
      <a:defPPr>
        <a:defRPr lang="en-US"/>
      </a:defPPr>
      <a:lvl1pPr marL="0" algn="l" defTabSz="684063" rtl="0" eaLnBrk="1" latinLnBrk="0" hangingPunct="1">
        <a:defRPr sz="1347" kern="1200">
          <a:solidFill>
            <a:schemeClr val="tx1"/>
          </a:solidFill>
          <a:latin typeface="+mn-lt"/>
          <a:ea typeface="+mn-ea"/>
          <a:cs typeface="+mn-cs"/>
        </a:defRPr>
      </a:lvl1pPr>
      <a:lvl2pPr marL="342031" algn="l" defTabSz="684063" rtl="0" eaLnBrk="1" latinLnBrk="0" hangingPunct="1">
        <a:defRPr sz="1347" kern="1200">
          <a:solidFill>
            <a:schemeClr val="tx1"/>
          </a:solidFill>
          <a:latin typeface="+mn-lt"/>
          <a:ea typeface="+mn-ea"/>
          <a:cs typeface="+mn-cs"/>
        </a:defRPr>
      </a:lvl2pPr>
      <a:lvl3pPr marL="684063" algn="l" defTabSz="684063" rtl="0" eaLnBrk="1" latinLnBrk="0" hangingPunct="1">
        <a:defRPr sz="1347" kern="1200">
          <a:solidFill>
            <a:schemeClr val="tx1"/>
          </a:solidFill>
          <a:latin typeface="+mn-lt"/>
          <a:ea typeface="+mn-ea"/>
          <a:cs typeface="+mn-cs"/>
        </a:defRPr>
      </a:lvl3pPr>
      <a:lvl4pPr marL="1026094" algn="l" defTabSz="684063" rtl="0" eaLnBrk="1" latinLnBrk="0" hangingPunct="1">
        <a:defRPr sz="1347" kern="1200">
          <a:solidFill>
            <a:schemeClr val="tx1"/>
          </a:solidFill>
          <a:latin typeface="+mn-lt"/>
          <a:ea typeface="+mn-ea"/>
          <a:cs typeface="+mn-cs"/>
        </a:defRPr>
      </a:lvl4pPr>
      <a:lvl5pPr marL="1368125" algn="l" defTabSz="684063" rtl="0" eaLnBrk="1" latinLnBrk="0" hangingPunct="1">
        <a:defRPr sz="1347" kern="1200">
          <a:solidFill>
            <a:schemeClr val="tx1"/>
          </a:solidFill>
          <a:latin typeface="+mn-lt"/>
          <a:ea typeface="+mn-ea"/>
          <a:cs typeface="+mn-cs"/>
        </a:defRPr>
      </a:lvl5pPr>
      <a:lvl6pPr marL="1710157" algn="l" defTabSz="684063" rtl="0" eaLnBrk="1" latinLnBrk="0" hangingPunct="1">
        <a:defRPr sz="1347" kern="1200">
          <a:solidFill>
            <a:schemeClr val="tx1"/>
          </a:solidFill>
          <a:latin typeface="+mn-lt"/>
          <a:ea typeface="+mn-ea"/>
          <a:cs typeface="+mn-cs"/>
        </a:defRPr>
      </a:lvl6pPr>
      <a:lvl7pPr marL="2052188" algn="l" defTabSz="684063" rtl="0" eaLnBrk="1" latinLnBrk="0" hangingPunct="1">
        <a:defRPr sz="1347" kern="1200">
          <a:solidFill>
            <a:schemeClr val="tx1"/>
          </a:solidFill>
          <a:latin typeface="+mn-lt"/>
          <a:ea typeface="+mn-ea"/>
          <a:cs typeface="+mn-cs"/>
        </a:defRPr>
      </a:lvl7pPr>
      <a:lvl8pPr marL="2394219" algn="l" defTabSz="684063" rtl="0" eaLnBrk="1" latinLnBrk="0" hangingPunct="1">
        <a:defRPr sz="1347" kern="1200">
          <a:solidFill>
            <a:schemeClr val="tx1"/>
          </a:solidFill>
          <a:latin typeface="+mn-lt"/>
          <a:ea typeface="+mn-ea"/>
          <a:cs typeface="+mn-cs"/>
        </a:defRPr>
      </a:lvl8pPr>
      <a:lvl9pPr marL="2736251" algn="l" defTabSz="684063" rtl="0" eaLnBrk="1" latinLnBrk="0" hangingPunct="1">
        <a:defRPr sz="13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economist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sol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milenio.com/"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heraldo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cronic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razon.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2.xml"/><Relationship Id="rId4" Type="http://schemas.openxmlformats.org/officeDocument/2006/relationships/slide" Target="slide34.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eluniversal.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eluniversal.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jornad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chat.whatsapp.com/CJ6KaiCJmYs6n6k6NE132H"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t.me/PortadasMexico"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jornad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financier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financier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economist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economist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economist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sol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sol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milenio.com/"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milenio.com/"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xcelsior.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xcelsior.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heraldo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cronic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2.xml"/><Relationship Id="rId4" Type="http://schemas.openxmlformats.org/officeDocument/2006/relationships/slide" Target="slide16.xml"/></Relationships>
</file>

<file path=ppt/slides/_rels/slide3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www.eluniversal.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xcelsior.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financier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sol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milenio.com/"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2.xml"/><Relationship Id="rId4" Type="http://schemas.openxmlformats.org/officeDocument/2006/relationships/slide" Target="slide34.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heraldodemexic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cronic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34.xml"/><Relationship Id="rId4" Type="http://schemas.openxmlformats.org/officeDocument/2006/relationships/slide" Target="slide16.xml"/></Relationships>
</file>

<file path=ppt/slides/_rels/slide43.xml.rels><?xml version="1.0" encoding="UTF-8" standalone="yes"?>
<Relationships xmlns="http://schemas.openxmlformats.org/package/2006/relationships"><Relationship Id="rId8" Type="http://schemas.openxmlformats.org/officeDocument/2006/relationships/hyperlink" Target="https://www.massinformacion.com.mx/" TargetMode="External"/><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informador.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debate.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publimetr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soldepuebl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elorbe.com/"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8.jpeg"/></Relationships>
</file>

<file path=ppt/slides/_rels/slide4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diariodequeretar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4.xml"/><Relationship Id="rId4" Type="http://schemas.openxmlformats.org/officeDocument/2006/relationships/slide" Target="slide42.xml"/></Relationships>
</file>

<file path=ppt/slides/_rels/slide5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soldesanluis.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diariodechihuahua.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1.png"/></Relationships>
</file>

<file path=ppt/slides/_rels/slide5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heraldoleon.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2.png"/></Relationships>
</file>

<file path=ppt/slides/_rels/slide5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cronic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3.png"/></Relationships>
</file>

<file path=ppt/slides/_rels/slide5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imparcial.com/"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diariodemorelos.com/noticias/"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eluniversal.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xcelsior.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jornada.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elfinanciero.com.mx/" TargetMode="External"/><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n par de personas de pie&#10;&#10;Descripción generada automáticamente con confianza baja">
            <a:extLst>
              <a:ext uri="{FF2B5EF4-FFF2-40B4-BE49-F238E27FC236}">
                <a16:creationId xmlns:a16="http://schemas.microsoft.com/office/drawing/2014/main" id="{A28DDA83-0156-863B-8B3F-6AC1E89B650B}"/>
              </a:ext>
            </a:extLst>
          </p:cNvPr>
          <p:cNvPicPr>
            <a:picLocks noChangeAspect="1"/>
          </p:cNvPicPr>
          <p:nvPr/>
        </p:nvPicPr>
        <p:blipFill rotWithShape="1">
          <a:blip r:embed="rId2">
            <a:extLst>
              <a:ext uri="{28A0092B-C50C-407E-A947-70E740481C1C}">
                <a14:useLocalDpi xmlns:a14="http://schemas.microsoft.com/office/drawing/2010/main" val="0"/>
              </a:ext>
            </a:extLst>
          </a:blip>
          <a:srcRect l="27146" r="31895"/>
          <a:stretch/>
        </p:blipFill>
        <p:spPr>
          <a:xfrm>
            <a:off x="-1" y="1543106"/>
            <a:ext cx="6865410" cy="9054064"/>
          </a:xfrm>
          <a:prstGeom prst="rect">
            <a:avLst/>
          </a:prstGeom>
        </p:spPr>
      </p:pic>
      <p:pic>
        <p:nvPicPr>
          <p:cNvPr id="6" name="Imagen 5" descr="Forma&#10;&#10;Descripción generada automáticamente">
            <a:extLst>
              <a:ext uri="{FF2B5EF4-FFF2-40B4-BE49-F238E27FC236}">
                <a16:creationId xmlns:a16="http://schemas.microsoft.com/office/drawing/2014/main" id="{88D040D2-A38C-4576-BB88-455E48F49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 y="-24628"/>
            <a:ext cx="6865409" cy="14449468"/>
          </a:xfrm>
          <a:prstGeom prst="rect">
            <a:avLst/>
          </a:prstGeom>
        </p:spPr>
      </p:pic>
      <p:sp>
        <p:nvSpPr>
          <p:cNvPr id="4" name="CuadroTexto 3">
            <a:extLst>
              <a:ext uri="{FF2B5EF4-FFF2-40B4-BE49-F238E27FC236}">
                <a16:creationId xmlns:a16="http://schemas.microsoft.com/office/drawing/2014/main" id="{F8F7B0DF-320F-436D-A7FA-60EEAC43D089}"/>
              </a:ext>
            </a:extLst>
          </p:cNvPr>
          <p:cNvSpPr txBox="1"/>
          <p:nvPr/>
        </p:nvSpPr>
        <p:spPr>
          <a:xfrm>
            <a:off x="3546393" y="172509"/>
            <a:ext cx="3285331" cy="400110"/>
          </a:xfrm>
          <a:prstGeom prst="rect">
            <a:avLst/>
          </a:prstGeom>
          <a:noFill/>
        </p:spPr>
        <p:txBody>
          <a:bodyPr wrap="square" rtlCol="0">
            <a:spAutoFit/>
          </a:bodyPr>
          <a:lstStyle/>
          <a:p>
            <a:pPr algn="r"/>
            <a:r>
              <a:rPr lang="es-MX"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LUNES 7 </a:t>
            </a: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 </a:t>
            </a:r>
            <a:r>
              <a:rPr lang="es-MX"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AGOSTO</a:t>
            </a:r>
          </a:p>
        </p:txBody>
      </p:sp>
      <p:sp>
        <p:nvSpPr>
          <p:cNvPr id="2" name="Rectángulo 1">
            <a:extLst>
              <a:ext uri="{FF2B5EF4-FFF2-40B4-BE49-F238E27FC236}">
                <a16:creationId xmlns:a16="http://schemas.microsoft.com/office/drawing/2014/main" id="{AB010B4D-685E-71D1-6072-B86880A92257}"/>
              </a:ext>
            </a:extLst>
          </p:cNvPr>
          <p:cNvSpPr/>
          <p:nvPr/>
        </p:nvSpPr>
        <p:spPr>
          <a:xfrm>
            <a:off x="4965787" y="1043940"/>
            <a:ext cx="1023533" cy="279256"/>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Arial" panose="020B0604020202020204" pitchFamily="34" charset="0"/>
                <a:cs typeface="Arial" panose="020B0604020202020204" pitchFamily="34" charset="0"/>
              </a:rPr>
              <a:t>2023</a:t>
            </a:r>
          </a:p>
        </p:txBody>
      </p:sp>
      <p:sp>
        <p:nvSpPr>
          <p:cNvPr id="3" name="CuadroTexto 86">
            <a:extLst>
              <a:ext uri="{FF2B5EF4-FFF2-40B4-BE49-F238E27FC236}">
                <a16:creationId xmlns:a16="http://schemas.microsoft.com/office/drawing/2014/main" id="{A919D0BB-83E8-CFDA-F834-609D1B098E23}"/>
              </a:ext>
            </a:extLst>
          </p:cNvPr>
          <p:cNvSpPr txBox="1"/>
          <p:nvPr/>
        </p:nvSpPr>
        <p:spPr>
          <a:xfrm>
            <a:off x="1" y="10619709"/>
            <a:ext cx="6865408" cy="35086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2400" b="0" i="0" dirty="0">
                <a:solidFill>
                  <a:srgbClr val="484848"/>
                </a:solidFill>
                <a:effectLst/>
                <a:latin typeface="Open Sans" panose="020B0606030504020204" pitchFamily="34" charset="0"/>
              </a:rPr>
              <a:t> </a:t>
            </a:r>
            <a:r>
              <a:rPr lang="es-MX" sz="2400" b="1" dirty="0">
                <a:solidFill>
                  <a:srgbClr val="484848"/>
                </a:solidFill>
                <a:latin typeface="Open Sans" panose="020B0606030504020204" pitchFamily="34" charset="0"/>
              </a:rPr>
              <a:t>En esta edición:</a:t>
            </a:r>
            <a:endParaRPr lang="es-MX" sz="2400" dirty="0">
              <a:solidFill>
                <a:srgbClr val="484848"/>
              </a:solidFill>
              <a:latin typeface="Open Sans" panose="020B0606030504020204" pitchFamily="34" charset="0"/>
            </a:endParaRPr>
          </a:p>
          <a:p>
            <a:pPr marL="457200" indent="-457200">
              <a:buFont typeface="Arial" panose="020B0604020202020204" pitchFamily="34" charset="0"/>
              <a:buChar char="•"/>
            </a:pPr>
            <a:r>
              <a:rPr lang="es-MX" b="1" dirty="0">
                <a:solidFill>
                  <a:srgbClr val="484848"/>
                </a:solidFill>
                <a:latin typeface="Open Sans" panose="020B0606030504020204" pitchFamily="34" charset="0"/>
              </a:rPr>
              <a:t>Se cometieron 340 mil delitos en cárceles en 2022</a:t>
            </a:r>
          </a:p>
          <a:p>
            <a:pPr marL="457200" indent="-457200">
              <a:buFont typeface="Arial" panose="020B0604020202020204" pitchFamily="34" charset="0"/>
              <a:buChar char="•"/>
            </a:pPr>
            <a:r>
              <a:rPr lang="es-MX" dirty="0">
                <a:solidFill>
                  <a:srgbClr val="484848"/>
                </a:solidFill>
                <a:latin typeface="Open Sans" panose="020B0606030504020204" pitchFamily="34" charset="0"/>
              </a:rPr>
              <a:t>Cinco aspirantes del Frente logran las 150 mil firmas</a:t>
            </a:r>
          </a:p>
          <a:p>
            <a:pPr marL="457200" indent="-457200">
              <a:buFont typeface="Arial" panose="020B0604020202020204" pitchFamily="34" charset="0"/>
              <a:buChar char="•"/>
            </a:pPr>
            <a:r>
              <a:rPr lang="es-MX" b="1" dirty="0">
                <a:solidFill>
                  <a:srgbClr val="484848"/>
                </a:solidFill>
                <a:latin typeface="Open Sans" panose="020B0606030504020204" pitchFamily="34" charset="0"/>
              </a:rPr>
              <a:t>Nieto: La lucha anticorrupción se estancó </a:t>
            </a:r>
          </a:p>
          <a:p>
            <a:r>
              <a:rPr lang="es-MX" b="1" dirty="0">
                <a:solidFill>
                  <a:srgbClr val="484848"/>
                </a:solidFill>
                <a:latin typeface="Open Sans" panose="020B0606030504020204" pitchFamily="34" charset="0"/>
              </a:rPr>
              <a:t>	con Pablo Gómez</a:t>
            </a:r>
          </a:p>
          <a:p>
            <a:pPr marL="457200" indent="-457200">
              <a:buFont typeface="Arial" panose="020B0604020202020204" pitchFamily="34" charset="0"/>
              <a:buChar char="•"/>
            </a:pPr>
            <a:r>
              <a:rPr lang="es-MX" dirty="0">
                <a:solidFill>
                  <a:srgbClr val="484848"/>
                </a:solidFill>
                <a:latin typeface="Open Sans" panose="020B0606030504020204" pitchFamily="34" charset="0"/>
              </a:rPr>
              <a:t>México no es el gestor de la política migratoria de EU</a:t>
            </a:r>
          </a:p>
          <a:p>
            <a:pPr marL="457200" indent="-457200">
              <a:buFont typeface="Arial" panose="020B0604020202020204" pitchFamily="34" charset="0"/>
              <a:buChar char="•"/>
            </a:pPr>
            <a:r>
              <a:rPr lang="es-MX" b="1" dirty="0">
                <a:solidFill>
                  <a:srgbClr val="484848"/>
                </a:solidFill>
                <a:latin typeface="Open Sans" panose="020B0606030504020204" pitchFamily="34" charset="0"/>
              </a:rPr>
              <a:t>Repunta la inversión 4.5% en mayo</a:t>
            </a:r>
          </a:p>
          <a:p>
            <a:pPr marL="457200" indent="-457200">
              <a:buFont typeface="Arial" panose="020B0604020202020204" pitchFamily="34" charset="0"/>
              <a:buChar char="•"/>
            </a:pPr>
            <a:r>
              <a:rPr lang="es-MX" dirty="0">
                <a:solidFill>
                  <a:srgbClr val="484848"/>
                </a:solidFill>
                <a:latin typeface="Open Sans" panose="020B0606030504020204" pitchFamily="34" charset="0"/>
              </a:rPr>
              <a:t>Abastecimiento de agua en su peor nivel </a:t>
            </a:r>
          </a:p>
          <a:p>
            <a:r>
              <a:rPr lang="es-MX" dirty="0">
                <a:solidFill>
                  <a:srgbClr val="484848"/>
                </a:solidFill>
                <a:latin typeface="Open Sans" panose="020B0606030504020204" pitchFamily="34" charset="0"/>
              </a:rPr>
              <a:t>	desde 1996</a:t>
            </a:r>
          </a:p>
          <a:p>
            <a:pPr marL="457200" indent="-457200">
              <a:buFont typeface="Arial" panose="020B0604020202020204" pitchFamily="34" charset="0"/>
              <a:buChar char="•"/>
            </a:pPr>
            <a:r>
              <a:rPr lang="es-MX" b="1" dirty="0">
                <a:solidFill>
                  <a:srgbClr val="484848"/>
                </a:solidFill>
                <a:latin typeface="Open Sans" panose="020B0606030504020204" pitchFamily="34" charset="0"/>
              </a:rPr>
              <a:t>AMLO litiga su libertad de expresión</a:t>
            </a:r>
          </a:p>
          <a:p>
            <a:pPr marL="457200" indent="-457200">
              <a:buFont typeface="Arial" panose="020B0604020202020204" pitchFamily="34" charset="0"/>
              <a:buChar char="•"/>
            </a:pPr>
            <a:r>
              <a:rPr lang="es-MX" dirty="0">
                <a:solidFill>
                  <a:srgbClr val="484848"/>
                </a:solidFill>
                <a:latin typeface="Open Sans" panose="020B0606030504020204" pitchFamily="34" charset="0"/>
              </a:rPr>
              <a:t>Miles buscan refugio por acoso </a:t>
            </a:r>
          </a:p>
          <a:p>
            <a:r>
              <a:rPr lang="es-MX" dirty="0">
                <a:solidFill>
                  <a:srgbClr val="484848"/>
                </a:solidFill>
                <a:latin typeface="Open Sans" panose="020B0606030504020204" pitchFamily="34" charset="0"/>
              </a:rPr>
              <a:t>	del crimen</a:t>
            </a:r>
            <a:endParaRPr lang="es-MX" sz="2400" spc="300" dirty="0">
              <a:solidFill>
                <a:srgbClr val="265372"/>
              </a:solidFill>
              <a:latin typeface="Gotham Bold" pitchFamily="50" charset="0"/>
            </a:endParaRPr>
          </a:p>
        </p:txBody>
      </p:sp>
      <p:sp>
        <p:nvSpPr>
          <p:cNvPr id="5" name="CuadroTexto 4">
            <a:extLst>
              <a:ext uri="{FF2B5EF4-FFF2-40B4-BE49-F238E27FC236}">
                <a16:creationId xmlns:a16="http://schemas.microsoft.com/office/drawing/2014/main" id="{49402FCE-4FC4-A0BA-91ED-F848C050BC8B}"/>
              </a:ext>
            </a:extLst>
          </p:cNvPr>
          <p:cNvSpPr txBox="1"/>
          <p:nvPr/>
        </p:nvSpPr>
        <p:spPr>
          <a:xfrm>
            <a:off x="632817" y="7200106"/>
            <a:ext cx="5587008" cy="2862322"/>
          </a:xfrm>
          <a:prstGeom prst="rect">
            <a:avLst/>
          </a:prstGeom>
          <a:solidFill>
            <a:schemeClr val="bg1">
              <a:alpha val="26000"/>
            </a:schemeClr>
          </a:solidFill>
          <a:effectLst>
            <a:outerShdw blurRad="50800" dist="38100" dir="2700000" algn="tl" rotWithShape="0">
              <a:prstClr val="black">
                <a:alpha val="40000"/>
              </a:prstClr>
            </a:outerShdw>
          </a:effectLst>
        </p:spPr>
        <p:txBody>
          <a:bodyPr wrap="square" rtlCol="0">
            <a:spAutoFit/>
          </a:bodyPr>
          <a:lstStyle/>
          <a:p>
            <a:pPr algn="ctr"/>
            <a:r>
              <a:rPr lang="es-MX" sz="4000" i="0" dirty="0">
                <a:solidFill>
                  <a:srgbClr val="FFC000"/>
                </a:solidFill>
                <a:effectLst/>
                <a:latin typeface="Gobold" panose="02000500000000000000" pitchFamily="2" charset="0"/>
              </a:rPr>
              <a:t>Ataque a la familia</a:t>
            </a:r>
          </a:p>
          <a:p>
            <a:pPr algn="ctr"/>
            <a:r>
              <a:rPr lang="es-MX" sz="1400" i="0" dirty="0">
                <a:effectLst/>
                <a:latin typeface="Gotham" panose="02000504050000020004" pitchFamily="2" charset="0"/>
              </a:rPr>
              <a:t>El hombre en esta imagen, Humberto del Valle, fue asesinado ayer. Era esposo de Zulma Carbajal Salgado, aspirante a la Presidencia de Iguala, Guerrero, prima de la</a:t>
            </a:r>
            <a:r>
              <a:rPr lang="es-MX" sz="1400" i="0" u="none" strike="noStrike" dirty="0">
                <a:solidFill>
                  <a:srgbClr val="118AB2"/>
                </a:solidFill>
                <a:effectLst/>
                <a:latin typeface="Gotham" panose="02000504050000020004" pitchFamily="2" charset="0"/>
              </a:rPr>
              <a:t> </a:t>
            </a:r>
            <a:r>
              <a:rPr lang="es-MX" sz="1400" i="0" u="none" strike="noStrike" dirty="0">
                <a:effectLst/>
                <a:latin typeface="Gotham" panose="02000504050000020004" pitchFamily="2" charset="0"/>
              </a:rPr>
              <a:t>gobernadora, Evelyn Salgado, así como </a:t>
            </a:r>
            <a:r>
              <a:rPr lang="es-MX" sz="1400" i="0" dirty="0">
                <a:effectLst/>
                <a:latin typeface="Gotham" panose="02000504050000020004" pitchFamily="2" charset="0"/>
              </a:rPr>
              <a:t>sobrina del senador Félix Salgado Macedonio. </a:t>
            </a:r>
            <a:r>
              <a:rPr lang="es-MX" sz="1400" dirty="0">
                <a:latin typeface="Gotham" panose="02000504050000020004" pitchFamily="2" charset="0"/>
              </a:rPr>
              <a:t>El hombre murió a causa de siete balazos recibidos durante un</a:t>
            </a:r>
            <a:r>
              <a:rPr lang="es-MX" sz="1400" i="0" dirty="0">
                <a:effectLst/>
                <a:latin typeface="Gotham" panose="02000504050000020004" pitchFamily="2" charset="0"/>
              </a:rPr>
              <a:t> ataque armado originalmente dirigido contra su esposa, quien recibió un solo impacto de bala que no pone en riesgo su vida. Las autoridades locales iniciaron una investigación para determinar las circunstancias detrás del ataque y dar con los responsables.</a:t>
            </a:r>
            <a:endParaRPr lang="es-MX" sz="1400" dirty="0">
              <a:latin typeface="Gotham" panose="02000504050000020004" pitchFamily="2" charset="0"/>
            </a:endParaRPr>
          </a:p>
        </p:txBody>
      </p:sp>
    </p:spTree>
    <p:extLst>
      <p:ext uri="{BB962C8B-B14F-4D97-AF65-F5344CB8AC3E}">
        <p14:creationId xmlns:p14="http://schemas.microsoft.com/office/powerpoint/2010/main" val="32494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C997326-EB9F-4A12-AF1A-4C689266A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5BEAA87A-D15D-4A88-969A-657B2E11E62D}"/>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ECONOMISTA</a:t>
            </a:r>
          </a:p>
        </p:txBody>
      </p:sp>
      <p:pic>
        <p:nvPicPr>
          <p:cNvPr id="6" name="Gráfico 5">
            <a:extLst>
              <a:ext uri="{FF2B5EF4-FFF2-40B4-BE49-F238E27FC236}">
                <a16:creationId xmlns:a16="http://schemas.microsoft.com/office/drawing/2014/main" id="{BDABF564-B93D-49AD-9755-B4814A992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04A3EA30-D00B-44DF-AFF7-C62B32AC4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411EEF3C-922E-4195-8C42-4E2BC3669E8F}"/>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9" name="Imagen 8" descr="Imagen que contiene Calendario&#10;&#10;Descripción generada automáticamente">
            <a:extLst>
              <a:ext uri="{FF2B5EF4-FFF2-40B4-BE49-F238E27FC236}">
                <a16:creationId xmlns:a16="http://schemas.microsoft.com/office/drawing/2014/main" id="{F9BD1603-AF4B-5201-A428-B365867D19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44" y="3149305"/>
            <a:ext cx="6536152" cy="8101601"/>
          </a:xfrm>
          <a:prstGeom prst="rect">
            <a:avLst/>
          </a:prstGeom>
        </p:spPr>
      </p:pic>
    </p:spTree>
    <p:extLst>
      <p:ext uri="{BB962C8B-B14F-4D97-AF65-F5344CB8AC3E}">
        <p14:creationId xmlns:p14="http://schemas.microsoft.com/office/powerpoint/2010/main" val="173862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4C7C0E54-19F3-4B87-9E26-21DC0A595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56D428B-C21A-426E-A0CE-73FD7482E69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SOL DE MÉXICO</a:t>
            </a:r>
          </a:p>
        </p:txBody>
      </p:sp>
      <p:pic>
        <p:nvPicPr>
          <p:cNvPr id="6" name="Gráfico 5">
            <a:extLst>
              <a:ext uri="{FF2B5EF4-FFF2-40B4-BE49-F238E27FC236}">
                <a16:creationId xmlns:a16="http://schemas.microsoft.com/office/drawing/2014/main" id="{8B6D88BE-05BC-4EB8-8E7F-AE5D16EA4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82C2EC-4339-4D8B-B518-E2D5DAE2A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14A9EBCA-240D-4380-AD1B-05518181431A}"/>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9" name="Imagen 8" descr="Un periódico con texto e imágenes&#10;&#10;Descripción generada automáticamente con confianza media">
            <a:extLst>
              <a:ext uri="{FF2B5EF4-FFF2-40B4-BE49-F238E27FC236}">
                <a16:creationId xmlns:a16="http://schemas.microsoft.com/office/drawing/2014/main" id="{35CBAE0B-2AA5-E009-8E15-76CB50E58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966" y="2922652"/>
            <a:ext cx="6455030" cy="8554907"/>
          </a:xfrm>
          <a:prstGeom prst="rect">
            <a:avLst/>
          </a:prstGeom>
        </p:spPr>
      </p:pic>
    </p:spTree>
    <p:extLst>
      <p:ext uri="{BB962C8B-B14F-4D97-AF65-F5344CB8AC3E}">
        <p14:creationId xmlns:p14="http://schemas.microsoft.com/office/powerpoint/2010/main" val="2430034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726D6E42-FF8A-4B34-97E7-5031AC51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87C11017-228F-4B77-A9A5-9988D76C6DCF}"/>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MILENIO</a:t>
            </a:r>
          </a:p>
        </p:txBody>
      </p:sp>
      <p:pic>
        <p:nvPicPr>
          <p:cNvPr id="6" name="Gráfico 5">
            <a:extLst>
              <a:ext uri="{FF2B5EF4-FFF2-40B4-BE49-F238E27FC236}">
                <a16:creationId xmlns:a16="http://schemas.microsoft.com/office/drawing/2014/main" id="{B6505659-0362-4635-AC01-B04ACCB07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9A67A6A6-207A-45A4-B50F-8C2A36714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38ED5411-2A7C-40CB-A8D7-774BC453B4C8}"/>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93D3122B-6489-26E4-ABBB-CE7394DDB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2622762"/>
            <a:ext cx="6536152" cy="9443414"/>
          </a:xfrm>
          <a:prstGeom prst="rect">
            <a:avLst/>
          </a:prstGeom>
        </p:spPr>
      </p:pic>
    </p:spTree>
    <p:extLst>
      <p:ext uri="{BB962C8B-B14F-4D97-AF65-F5344CB8AC3E}">
        <p14:creationId xmlns:p14="http://schemas.microsoft.com/office/powerpoint/2010/main" val="1715587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0FFCD01-19D2-4940-B54C-DD85D60A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7DBCBBE5-7B92-43CE-B223-F81B490349C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HERALDO</a:t>
            </a:r>
          </a:p>
        </p:txBody>
      </p:sp>
      <p:pic>
        <p:nvPicPr>
          <p:cNvPr id="6" name="Gráfico 5">
            <a:extLst>
              <a:ext uri="{FF2B5EF4-FFF2-40B4-BE49-F238E27FC236}">
                <a16:creationId xmlns:a16="http://schemas.microsoft.com/office/drawing/2014/main" id="{84771873-8900-41F9-8C23-A5F610B2A2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A15EFC6F-C775-4752-9CBE-E12F856049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626615A0-42F5-4DE0-8CCE-07192C16F5F3}"/>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F7D9FBCC-44F1-EC62-31F1-EF9EE38A4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3210707"/>
            <a:ext cx="6536152" cy="8267524"/>
          </a:xfrm>
          <a:prstGeom prst="rect">
            <a:avLst/>
          </a:prstGeom>
        </p:spPr>
      </p:pic>
    </p:spTree>
    <p:extLst>
      <p:ext uri="{BB962C8B-B14F-4D97-AF65-F5344CB8AC3E}">
        <p14:creationId xmlns:p14="http://schemas.microsoft.com/office/powerpoint/2010/main" val="307837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DF4ACBC0-601C-437A-91E9-24D83334C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64562BC-03C2-4F6A-AF3D-4A896C1487E9}"/>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CRÓNICA</a:t>
            </a:r>
          </a:p>
        </p:txBody>
      </p:sp>
      <p:pic>
        <p:nvPicPr>
          <p:cNvPr id="6" name="Gráfico 5">
            <a:extLst>
              <a:ext uri="{FF2B5EF4-FFF2-40B4-BE49-F238E27FC236}">
                <a16:creationId xmlns:a16="http://schemas.microsoft.com/office/drawing/2014/main" id="{9CF49A44-79CC-4183-B21D-B64D85D6B0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1C69AA22-BE1A-4C22-AC23-5CEB4748A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700DBE44-B28A-45FC-8AE4-A7E981060DB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2C2C96C4-4D64-B7A8-B701-208BAB5080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3190226"/>
            <a:ext cx="6536152" cy="8308486"/>
          </a:xfrm>
          <a:prstGeom prst="rect">
            <a:avLst/>
          </a:prstGeom>
        </p:spPr>
      </p:pic>
    </p:spTree>
    <p:extLst>
      <p:ext uri="{BB962C8B-B14F-4D97-AF65-F5344CB8AC3E}">
        <p14:creationId xmlns:p14="http://schemas.microsoft.com/office/powerpoint/2010/main" val="360191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B7EE5CF8-414D-4C5A-8C6C-A142D96FA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660921D2-72CC-44FB-8165-7115987CC57F}"/>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RAZÓN</a:t>
            </a:r>
          </a:p>
        </p:txBody>
      </p:sp>
      <p:pic>
        <p:nvPicPr>
          <p:cNvPr id="6" name="Gráfico 5">
            <a:extLst>
              <a:ext uri="{FF2B5EF4-FFF2-40B4-BE49-F238E27FC236}">
                <a16:creationId xmlns:a16="http://schemas.microsoft.com/office/drawing/2014/main" id="{F115CFC6-31F9-4AA3-883C-259574B5F7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A46E3568-33C1-4426-970F-0587D2932A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FAD2CDD7-B10D-4C90-A1E9-5EE60D36A44D}"/>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75291C1C-898A-8CDB-3886-5A5924057F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416" y="2917766"/>
            <a:ext cx="6403705" cy="8876339"/>
          </a:xfrm>
          <a:prstGeom prst="rect">
            <a:avLst/>
          </a:prstGeom>
        </p:spPr>
      </p:pic>
    </p:spTree>
    <p:extLst>
      <p:ext uri="{BB962C8B-B14F-4D97-AF65-F5344CB8AC3E}">
        <p14:creationId xmlns:p14="http://schemas.microsoft.com/office/powerpoint/2010/main" val="3820798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EFC5FAFF-2D14-49BF-8591-3669B9366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ction="ppaction://hlinksldjump"/>
            <a:extLst>
              <a:ext uri="{FF2B5EF4-FFF2-40B4-BE49-F238E27FC236}">
                <a16:creationId xmlns:a16="http://schemas.microsoft.com/office/drawing/2014/main" id="{9397C744-D041-4470-B5A8-B6E1F00D90DC}"/>
              </a:ext>
            </a:extLst>
          </p:cNvPr>
          <p:cNvSpPr txBox="1"/>
          <p:nvPr/>
        </p:nvSpPr>
        <p:spPr>
          <a:xfrm>
            <a:off x="2557570" y="13943752"/>
            <a:ext cx="1753173" cy="369332"/>
          </a:xfrm>
          <a:prstGeom prst="rect">
            <a:avLst/>
          </a:prstGeom>
          <a:noFill/>
        </p:spPr>
        <p:txBody>
          <a:bodyPr wrap="square" rtlCol="0">
            <a:spAutoFit/>
          </a:bodyPr>
          <a:lstStyle/>
          <a:p>
            <a:endParaRPr lang="es-MX" dirty="0"/>
          </a:p>
        </p:txBody>
      </p:sp>
      <p:sp>
        <p:nvSpPr>
          <p:cNvPr id="8" name="CuadroTexto 7">
            <a:hlinkClick r:id="rId4" action="ppaction://hlinksldjump"/>
            <a:extLst>
              <a:ext uri="{FF2B5EF4-FFF2-40B4-BE49-F238E27FC236}">
                <a16:creationId xmlns:a16="http://schemas.microsoft.com/office/drawing/2014/main" id="{B23F2D00-2202-402B-AF52-FA82711D7239}"/>
              </a:ext>
            </a:extLst>
          </p:cNvPr>
          <p:cNvSpPr txBox="1"/>
          <p:nvPr/>
        </p:nvSpPr>
        <p:spPr>
          <a:xfrm>
            <a:off x="2595615" y="13150427"/>
            <a:ext cx="1747520" cy="629920"/>
          </a:xfrm>
          <a:prstGeom prst="rect">
            <a:avLst/>
          </a:prstGeom>
          <a:noFill/>
        </p:spPr>
        <p:txBody>
          <a:bodyPr wrap="square" rtlCol="0">
            <a:spAutoFit/>
          </a:bodyPr>
          <a:lstStyle/>
          <a:p>
            <a:endParaRPr lang="es-MX" dirty="0"/>
          </a:p>
        </p:txBody>
      </p:sp>
      <p:sp>
        <p:nvSpPr>
          <p:cNvPr id="9" name="CuadroTexto 8">
            <a:hlinkClick r:id="rId5" action="ppaction://hlinksldjump"/>
            <a:extLst>
              <a:ext uri="{FF2B5EF4-FFF2-40B4-BE49-F238E27FC236}">
                <a16:creationId xmlns:a16="http://schemas.microsoft.com/office/drawing/2014/main" id="{914B6242-9286-40D6-BC97-51EFD5E6FBA7}"/>
              </a:ext>
            </a:extLst>
          </p:cNvPr>
          <p:cNvSpPr txBox="1"/>
          <p:nvPr/>
        </p:nvSpPr>
        <p:spPr>
          <a:xfrm>
            <a:off x="4842405" y="13147040"/>
            <a:ext cx="1747520" cy="629920"/>
          </a:xfrm>
          <a:prstGeom prst="rect">
            <a:avLst/>
          </a:prstGeom>
          <a:noFill/>
        </p:spPr>
        <p:txBody>
          <a:bodyPr wrap="square" rtlCol="0">
            <a:spAutoFit/>
          </a:bodyPr>
          <a:lstStyle/>
          <a:p>
            <a:endParaRPr lang="es-MX" dirty="0"/>
          </a:p>
        </p:txBody>
      </p:sp>
      <p:pic>
        <p:nvPicPr>
          <p:cNvPr id="7" name="Imagen 6" descr="Forma&#10;&#10;Descripción generada automáticamente con confianza baja">
            <a:hlinkClick r:id="rId6" action="ppaction://hlinksldjump"/>
            <a:extLst>
              <a:ext uri="{FF2B5EF4-FFF2-40B4-BE49-F238E27FC236}">
                <a16:creationId xmlns:a16="http://schemas.microsoft.com/office/drawing/2014/main" id="{926CCCDC-8819-45B6-9D22-77E55D54A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973" y="13115038"/>
            <a:ext cx="1801372" cy="629920"/>
          </a:xfrm>
          <a:prstGeom prst="rect">
            <a:avLst/>
          </a:prstGeom>
        </p:spPr>
      </p:pic>
    </p:spTree>
    <p:extLst>
      <p:ext uri="{BB962C8B-B14F-4D97-AF65-F5344CB8AC3E}">
        <p14:creationId xmlns:p14="http://schemas.microsoft.com/office/powerpoint/2010/main" val="302669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10;&#10;Descripción generada automáticamente con confianza baja">
            <a:extLst>
              <a:ext uri="{FF2B5EF4-FFF2-40B4-BE49-F238E27FC236}">
                <a16:creationId xmlns:a16="http://schemas.microsoft.com/office/drawing/2014/main" id="{6EB706F1-0460-408C-9A11-E5EA1AF1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extLst>
              <a:ext uri="{FF2B5EF4-FFF2-40B4-BE49-F238E27FC236}">
                <a16:creationId xmlns:a16="http://schemas.microsoft.com/office/drawing/2014/main" id="{F0575BBF-8CD0-438A-B428-F2B2B6AE1C4E}"/>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UNIVERSAL</a:t>
            </a:r>
          </a:p>
        </p:txBody>
      </p:sp>
      <p:pic>
        <p:nvPicPr>
          <p:cNvPr id="7" name="Gráfico 6">
            <a:extLst>
              <a:ext uri="{FF2B5EF4-FFF2-40B4-BE49-F238E27FC236}">
                <a16:creationId xmlns:a16="http://schemas.microsoft.com/office/drawing/2014/main" id="{DF862C6B-0C16-4C83-B77D-348785877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8" name="Gráfico 7">
            <a:extLst>
              <a:ext uri="{FF2B5EF4-FFF2-40B4-BE49-F238E27FC236}">
                <a16:creationId xmlns:a16="http://schemas.microsoft.com/office/drawing/2014/main" id="{D7734BF0-B073-46FF-A218-8238BF826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pic>
        <p:nvPicPr>
          <p:cNvPr id="3" name="Imagen 3">
            <a:extLst>
              <a:ext uri="{FF2B5EF4-FFF2-40B4-BE49-F238E27FC236}">
                <a16:creationId xmlns:a16="http://schemas.microsoft.com/office/drawing/2014/main" id="{8C1A58D6-E109-44B2-F6EE-1144070B9C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193" y="2693021"/>
            <a:ext cx="6536152" cy="9014169"/>
          </a:xfrm>
          <a:prstGeom prst="rect">
            <a:avLst/>
          </a:prstGeom>
        </p:spPr>
      </p:pic>
    </p:spTree>
    <p:extLst>
      <p:ext uri="{BB962C8B-B14F-4D97-AF65-F5344CB8AC3E}">
        <p14:creationId xmlns:p14="http://schemas.microsoft.com/office/powerpoint/2010/main" val="2298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10;&#10;Descripción generada automáticamente con confianza baja">
            <a:extLst>
              <a:ext uri="{FF2B5EF4-FFF2-40B4-BE49-F238E27FC236}">
                <a16:creationId xmlns:a16="http://schemas.microsoft.com/office/drawing/2014/main" id="{6EB706F1-0460-408C-9A11-E5EA1AF1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extLst>
              <a:ext uri="{FF2B5EF4-FFF2-40B4-BE49-F238E27FC236}">
                <a16:creationId xmlns:a16="http://schemas.microsoft.com/office/drawing/2014/main" id="{F0575BBF-8CD0-438A-B428-F2B2B6AE1C4E}"/>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UNIVERSAL</a:t>
            </a:r>
          </a:p>
        </p:txBody>
      </p:sp>
      <p:pic>
        <p:nvPicPr>
          <p:cNvPr id="7" name="Gráfico 6">
            <a:extLst>
              <a:ext uri="{FF2B5EF4-FFF2-40B4-BE49-F238E27FC236}">
                <a16:creationId xmlns:a16="http://schemas.microsoft.com/office/drawing/2014/main" id="{DF862C6B-0C16-4C83-B77D-348785877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8" name="Gráfico 7">
            <a:extLst>
              <a:ext uri="{FF2B5EF4-FFF2-40B4-BE49-F238E27FC236}">
                <a16:creationId xmlns:a16="http://schemas.microsoft.com/office/drawing/2014/main" id="{D7734BF0-B073-46FF-A218-8238BF826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pic>
        <p:nvPicPr>
          <p:cNvPr id="2" name="Imagen 2">
            <a:extLst>
              <a:ext uri="{FF2B5EF4-FFF2-40B4-BE49-F238E27FC236}">
                <a16:creationId xmlns:a16="http://schemas.microsoft.com/office/drawing/2014/main" id="{80D015B0-C4A9-E947-151A-0D1D76CF8F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193" y="2583013"/>
            <a:ext cx="6536152" cy="9279751"/>
          </a:xfrm>
          <a:prstGeom prst="rect">
            <a:avLst/>
          </a:prstGeom>
        </p:spPr>
      </p:pic>
    </p:spTree>
    <p:extLst>
      <p:ext uri="{BB962C8B-B14F-4D97-AF65-F5344CB8AC3E}">
        <p14:creationId xmlns:p14="http://schemas.microsoft.com/office/powerpoint/2010/main" val="52492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F3321A30-6D0F-4E92-9BAD-21F336B6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198BF41-4185-4538-8C01-79BB3637D8E3}"/>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JORNADA</a:t>
            </a:r>
          </a:p>
        </p:txBody>
      </p:sp>
      <p:pic>
        <p:nvPicPr>
          <p:cNvPr id="6" name="Gráfico 5">
            <a:extLst>
              <a:ext uri="{FF2B5EF4-FFF2-40B4-BE49-F238E27FC236}">
                <a16:creationId xmlns:a16="http://schemas.microsoft.com/office/drawing/2014/main" id="{8014D2AF-EDC8-45DA-A9B6-92D020E613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3CA3976-FCAB-4CF6-BDD6-3A096153D3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D8D6766B-617F-42DB-9EA6-AEE30479A730}"/>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525DA55F-3C03-6D76-A95A-EA4D5EFBEA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44" y="5062684"/>
            <a:ext cx="6659611" cy="3940367"/>
          </a:xfrm>
          <a:prstGeom prst="rect">
            <a:avLst/>
          </a:prstGeom>
        </p:spPr>
      </p:pic>
    </p:spTree>
    <p:extLst>
      <p:ext uri="{BB962C8B-B14F-4D97-AF65-F5344CB8AC3E}">
        <p14:creationId xmlns:p14="http://schemas.microsoft.com/office/powerpoint/2010/main" val="25769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9C504733-EBC7-4AA9-9170-D459513B9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pic>
        <p:nvPicPr>
          <p:cNvPr id="6" name="Imagen 5" descr="Icono&#10;&#10;Descripción generada automáticamente">
            <a:hlinkClick r:id="rId3"/>
            <a:extLst>
              <a:ext uri="{FF2B5EF4-FFF2-40B4-BE49-F238E27FC236}">
                <a16:creationId xmlns:a16="http://schemas.microsoft.com/office/drawing/2014/main" id="{07AC1D82-4DB0-4658-9BFA-AC3E3E141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017" y="6673767"/>
            <a:ext cx="1801372" cy="1801372"/>
          </a:xfrm>
          <a:prstGeom prst="rect">
            <a:avLst/>
          </a:prstGeom>
        </p:spPr>
      </p:pic>
      <p:pic>
        <p:nvPicPr>
          <p:cNvPr id="8" name="Imagen 7" descr="Icono&#10;&#10;Descripción generada automáticamente">
            <a:hlinkClick r:id="rId5"/>
            <a:extLst>
              <a:ext uri="{FF2B5EF4-FFF2-40B4-BE49-F238E27FC236}">
                <a16:creationId xmlns:a16="http://schemas.microsoft.com/office/drawing/2014/main" id="{FF787A79-E2B6-480E-B821-E32B11F5BD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389" y="6673767"/>
            <a:ext cx="1801372" cy="1801372"/>
          </a:xfrm>
          <a:prstGeom prst="rect">
            <a:avLst/>
          </a:prstGeom>
        </p:spPr>
      </p:pic>
      <p:sp>
        <p:nvSpPr>
          <p:cNvPr id="4" name="Proceso 3">
            <a:extLst>
              <a:ext uri="{FF2B5EF4-FFF2-40B4-BE49-F238E27FC236}">
                <a16:creationId xmlns:a16="http://schemas.microsoft.com/office/drawing/2014/main" id="{A9DBFA11-186D-38D3-2415-9230E9967F4A}"/>
              </a:ext>
            </a:extLst>
          </p:cNvPr>
          <p:cNvSpPr/>
          <p:nvPr/>
        </p:nvSpPr>
        <p:spPr>
          <a:xfrm>
            <a:off x="2288275" y="10335172"/>
            <a:ext cx="2353794" cy="831614"/>
          </a:xfrm>
          <a:prstGeom prst="flowChartProcess">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147322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F3321A30-6D0F-4E92-9BAD-21F336B6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198BF41-4185-4538-8C01-79BB3637D8E3}"/>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JORNADA</a:t>
            </a:r>
          </a:p>
        </p:txBody>
      </p:sp>
      <p:pic>
        <p:nvPicPr>
          <p:cNvPr id="6" name="Gráfico 5">
            <a:extLst>
              <a:ext uri="{FF2B5EF4-FFF2-40B4-BE49-F238E27FC236}">
                <a16:creationId xmlns:a16="http://schemas.microsoft.com/office/drawing/2014/main" id="{8014D2AF-EDC8-45DA-A9B6-92D020E613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3CA3976-FCAB-4CF6-BDD6-3A096153D3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D8D6766B-617F-42DB-9EA6-AEE30479A730}"/>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EEF1A52A-5394-35A9-CA63-A34DFDDF3E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4923516"/>
            <a:ext cx="6536152" cy="4553179"/>
          </a:xfrm>
          <a:prstGeom prst="rect">
            <a:avLst/>
          </a:prstGeom>
        </p:spPr>
      </p:pic>
    </p:spTree>
    <p:extLst>
      <p:ext uri="{BB962C8B-B14F-4D97-AF65-F5344CB8AC3E}">
        <p14:creationId xmlns:p14="http://schemas.microsoft.com/office/powerpoint/2010/main" val="873193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7C786BA-C293-4B43-B7AB-31CB176A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8BE6868-34FA-49B0-8444-2BA5BE8B0934}"/>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FINANCIERO</a:t>
            </a:r>
          </a:p>
        </p:txBody>
      </p:sp>
      <p:pic>
        <p:nvPicPr>
          <p:cNvPr id="6" name="Gráfico 5">
            <a:extLst>
              <a:ext uri="{FF2B5EF4-FFF2-40B4-BE49-F238E27FC236}">
                <a16:creationId xmlns:a16="http://schemas.microsoft.com/office/drawing/2014/main" id="{4D50718E-4D10-4FAC-B07E-843FF436A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0BE39B-75F2-4B56-A979-95E6D6A9B6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A6051BBE-E410-46A3-84F1-5273A056955D}"/>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DE1F6813-685C-A2E3-6E26-7F36190A09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44" y="5794580"/>
            <a:ext cx="6662377" cy="2811052"/>
          </a:xfrm>
          <a:prstGeom prst="rect">
            <a:avLst/>
          </a:prstGeom>
        </p:spPr>
      </p:pic>
    </p:spTree>
    <p:extLst>
      <p:ext uri="{BB962C8B-B14F-4D97-AF65-F5344CB8AC3E}">
        <p14:creationId xmlns:p14="http://schemas.microsoft.com/office/powerpoint/2010/main" val="696532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7C786BA-C293-4B43-B7AB-31CB176A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8BE6868-34FA-49B0-8444-2BA5BE8B0934}"/>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FINANCIERO</a:t>
            </a:r>
          </a:p>
        </p:txBody>
      </p:sp>
      <p:pic>
        <p:nvPicPr>
          <p:cNvPr id="6" name="Gráfico 5">
            <a:extLst>
              <a:ext uri="{FF2B5EF4-FFF2-40B4-BE49-F238E27FC236}">
                <a16:creationId xmlns:a16="http://schemas.microsoft.com/office/drawing/2014/main" id="{4D50718E-4D10-4FAC-B07E-843FF436A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0BE39B-75F2-4B56-A979-95E6D6A9B6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A6051BBE-E410-46A3-84F1-5273A056955D}"/>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6DC84531-B12A-A791-4A80-60BDB3C3C4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601" y="5500957"/>
            <a:ext cx="6536152" cy="3063821"/>
          </a:xfrm>
          <a:prstGeom prst="rect">
            <a:avLst/>
          </a:prstGeom>
        </p:spPr>
      </p:pic>
    </p:spTree>
    <p:extLst>
      <p:ext uri="{BB962C8B-B14F-4D97-AF65-F5344CB8AC3E}">
        <p14:creationId xmlns:p14="http://schemas.microsoft.com/office/powerpoint/2010/main" val="3519997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C997326-EB9F-4A12-AF1A-4C689266A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5BEAA87A-D15D-4A88-969A-657B2E11E62D}"/>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ECONOMISTA</a:t>
            </a:r>
          </a:p>
        </p:txBody>
      </p:sp>
      <p:pic>
        <p:nvPicPr>
          <p:cNvPr id="6" name="Gráfico 5">
            <a:extLst>
              <a:ext uri="{FF2B5EF4-FFF2-40B4-BE49-F238E27FC236}">
                <a16:creationId xmlns:a16="http://schemas.microsoft.com/office/drawing/2014/main" id="{BDABF564-B93D-49AD-9755-B4814A992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04A3EA30-D00B-44DF-AFF7-C62B32AC4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411EEF3C-922E-4195-8C42-4E2BC3669E8F}"/>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9B023556-4D3C-8E40-4B19-CB57D3465A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1964692"/>
            <a:ext cx="6536152" cy="10759554"/>
          </a:xfrm>
          <a:prstGeom prst="rect">
            <a:avLst/>
          </a:prstGeom>
        </p:spPr>
      </p:pic>
    </p:spTree>
    <p:extLst>
      <p:ext uri="{BB962C8B-B14F-4D97-AF65-F5344CB8AC3E}">
        <p14:creationId xmlns:p14="http://schemas.microsoft.com/office/powerpoint/2010/main" val="120278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C997326-EB9F-4A12-AF1A-4C689266A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5BEAA87A-D15D-4A88-969A-657B2E11E62D}"/>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ECONOMISTA</a:t>
            </a:r>
          </a:p>
        </p:txBody>
      </p:sp>
      <p:pic>
        <p:nvPicPr>
          <p:cNvPr id="6" name="Gráfico 5">
            <a:extLst>
              <a:ext uri="{FF2B5EF4-FFF2-40B4-BE49-F238E27FC236}">
                <a16:creationId xmlns:a16="http://schemas.microsoft.com/office/drawing/2014/main" id="{BDABF564-B93D-49AD-9755-B4814A992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04A3EA30-D00B-44DF-AFF7-C62B32AC4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411EEF3C-922E-4195-8C42-4E2BC3669E8F}"/>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11E5314D-C15C-31C2-FF9C-97A704170E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286" y="2144719"/>
            <a:ext cx="6549965" cy="10157248"/>
          </a:xfrm>
          <a:prstGeom prst="rect">
            <a:avLst/>
          </a:prstGeom>
        </p:spPr>
      </p:pic>
    </p:spTree>
    <p:extLst>
      <p:ext uri="{BB962C8B-B14F-4D97-AF65-F5344CB8AC3E}">
        <p14:creationId xmlns:p14="http://schemas.microsoft.com/office/powerpoint/2010/main" val="2741592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C997326-EB9F-4A12-AF1A-4C689266A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5BEAA87A-D15D-4A88-969A-657B2E11E62D}"/>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ECONOMISTA</a:t>
            </a:r>
          </a:p>
        </p:txBody>
      </p:sp>
      <p:pic>
        <p:nvPicPr>
          <p:cNvPr id="6" name="Gráfico 5">
            <a:extLst>
              <a:ext uri="{FF2B5EF4-FFF2-40B4-BE49-F238E27FC236}">
                <a16:creationId xmlns:a16="http://schemas.microsoft.com/office/drawing/2014/main" id="{BDABF564-B93D-49AD-9755-B4814A992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04A3EA30-D00B-44DF-AFF7-C62B32AC4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411EEF3C-922E-4195-8C42-4E2BC3669E8F}"/>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517A0C31-435A-0C27-AE60-4710309C3A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53" y="2331786"/>
            <a:ext cx="6470743" cy="10025367"/>
          </a:xfrm>
          <a:prstGeom prst="rect">
            <a:avLst/>
          </a:prstGeom>
        </p:spPr>
      </p:pic>
    </p:spTree>
    <p:extLst>
      <p:ext uri="{BB962C8B-B14F-4D97-AF65-F5344CB8AC3E}">
        <p14:creationId xmlns:p14="http://schemas.microsoft.com/office/powerpoint/2010/main" val="828598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4C7C0E54-19F3-4B87-9E26-21DC0A595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56D428B-C21A-426E-A0CE-73FD7482E69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SOL DE MÉXICO</a:t>
            </a:r>
          </a:p>
        </p:txBody>
      </p:sp>
      <p:pic>
        <p:nvPicPr>
          <p:cNvPr id="6" name="Gráfico 5">
            <a:extLst>
              <a:ext uri="{FF2B5EF4-FFF2-40B4-BE49-F238E27FC236}">
                <a16:creationId xmlns:a16="http://schemas.microsoft.com/office/drawing/2014/main" id="{8B6D88BE-05BC-4EB8-8E7F-AE5D16EA4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82C2EC-4339-4D8B-B518-E2D5DAE2A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14A9EBCA-240D-4380-AD1B-05518181431A}"/>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A55F6B58-12ED-EC99-E844-1464AF0535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93" y="2832720"/>
            <a:ext cx="6536152" cy="8734771"/>
          </a:xfrm>
          <a:prstGeom prst="rect">
            <a:avLst/>
          </a:prstGeom>
        </p:spPr>
      </p:pic>
    </p:spTree>
    <p:extLst>
      <p:ext uri="{BB962C8B-B14F-4D97-AF65-F5344CB8AC3E}">
        <p14:creationId xmlns:p14="http://schemas.microsoft.com/office/powerpoint/2010/main" val="1133698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4C7C0E54-19F3-4B87-9E26-21DC0A595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56D428B-C21A-426E-A0CE-73FD7482E69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SOL DE MÉXICO</a:t>
            </a:r>
          </a:p>
        </p:txBody>
      </p:sp>
      <p:pic>
        <p:nvPicPr>
          <p:cNvPr id="6" name="Gráfico 5">
            <a:extLst>
              <a:ext uri="{FF2B5EF4-FFF2-40B4-BE49-F238E27FC236}">
                <a16:creationId xmlns:a16="http://schemas.microsoft.com/office/drawing/2014/main" id="{8B6D88BE-05BC-4EB8-8E7F-AE5D16EA4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82C2EC-4339-4D8B-B518-E2D5DAE2A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14A9EBCA-240D-4380-AD1B-05518181431A}"/>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9728ADA6-9097-BE01-6810-53C695FB8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93" y="4182538"/>
            <a:ext cx="6536152" cy="6020725"/>
          </a:xfrm>
          <a:prstGeom prst="rect">
            <a:avLst/>
          </a:prstGeom>
        </p:spPr>
      </p:pic>
    </p:spTree>
    <p:extLst>
      <p:ext uri="{BB962C8B-B14F-4D97-AF65-F5344CB8AC3E}">
        <p14:creationId xmlns:p14="http://schemas.microsoft.com/office/powerpoint/2010/main" val="770247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726D6E42-FF8A-4B34-97E7-5031AC51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87C11017-228F-4B77-A9A5-9988D76C6DCF}"/>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MILENIO</a:t>
            </a:r>
          </a:p>
        </p:txBody>
      </p:sp>
      <p:pic>
        <p:nvPicPr>
          <p:cNvPr id="6" name="Gráfico 5">
            <a:extLst>
              <a:ext uri="{FF2B5EF4-FFF2-40B4-BE49-F238E27FC236}">
                <a16:creationId xmlns:a16="http://schemas.microsoft.com/office/drawing/2014/main" id="{B6505659-0362-4635-AC01-B04ACCB07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9A67A6A6-207A-45A4-B50F-8C2A36714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38ED5411-2A7C-40CB-A8D7-774BC453B4C8}"/>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1114BF95-3699-C43F-F809-EAE4345FB7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5291511"/>
            <a:ext cx="6536152" cy="3606373"/>
          </a:xfrm>
          <a:prstGeom prst="rect">
            <a:avLst/>
          </a:prstGeom>
        </p:spPr>
      </p:pic>
    </p:spTree>
    <p:extLst>
      <p:ext uri="{BB962C8B-B14F-4D97-AF65-F5344CB8AC3E}">
        <p14:creationId xmlns:p14="http://schemas.microsoft.com/office/powerpoint/2010/main" val="3506484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726D6E42-FF8A-4B34-97E7-5031AC51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87C11017-228F-4B77-A9A5-9988D76C6DCF}"/>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MILENIO</a:t>
            </a:r>
          </a:p>
        </p:txBody>
      </p:sp>
      <p:pic>
        <p:nvPicPr>
          <p:cNvPr id="6" name="Gráfico 5">
            <a:extLst>
              <a:ext uri="{FF2B5EF4-FFF2-40B4-BE49-F238E27FC236}">
                <a16:creationId xmlns:a16="http://schemas.microsoft.com/office/drawing/2014/main" id="{B6505659-0362-4635-AC01-B04ACCB07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9A67A6A6-207A-45A4-B50F-8C2A36714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38ED5411-2A7C-40CB-A8D7-774BC453B4C8}"/>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AA055743-24BE-1DEF-4B7D-C14B20EA0C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5220060"/>
            <a:ext cx="6536152" cy="3625615"/>
          </a:xfrm>
          <a:prstGeom prst="rect">
            <a:avLst/>
          </a:prstGeom>
        </p:spPr>
      </p:pic>
    </p:spTree>
    <p:extLst>
      <p:ext uri="{BB962C8B-B14F-4D97-AF65-F5344CB8AC3E}">
        <p14:creationId xmlns:p14="http://schemas.microsoft.com/office/powerpoint/2010/main" val="292247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 Carta&#10;&#10;Descripción generada automáticamente">
            <a:extLst>
              <a:ext uri="{FF2B5EF4-FFF2-40B4-BE49-F238E27FC236}">
                <a16:creationId xmlns:a16="http://schemas.microsoft.com/office/drawing/2014/main" id="{92ED0618-F3A5-4B24-8F7D-7430CEFFA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Tree>
    <p:extLst>
      <p:ext uri="{BB962C8B-B14F-4D97-AF65-F5344CB8AC3E}">
        <p14:creationId xmlns:p14="http://schemas.microsoft.com/office/powerpoint/2010/main" val="256546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2695D82D-FB34-4E6E-9433-B3102AA7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0188F01-5AA9-4950-BD52-D26AA777E565}"/>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EXCÉLSIOR</a:t>
            </a:r>
          </a:p>
        </p:txBody>
      </p:sp>
      <p:pic>
        <p:nvPicPr>
          <p:cNvPr id="6" name="Gráfico 5">
            <a:extLst>
              <a:ext uri="{FF2B5EF4-FFF2-40B4-BE49-F238E27FC236}">
                <a16:creationId xmlns:a16="http://schemas.microsoft.com/office/drawing/2014/main" id="{F2E1E491-46AF-438B-801A-4B3D4241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48231B8E-BEE7-4E0A-AA4B-26F0CD5E5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BDF5432D-31F1-47BA-B7BF-EAD8E24B458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4D86B4B2-E1D9-71F6-746F-E4175BC137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4761586"/>
            <a:ext cx="6536152" cy="4877039"/>
          </a:xfrm>
          <a:prstGeom prst="rect">
            <a:avLst/>
          </a:prstGeom>
        </p:spPr>
      </p:pic>
    </p:spTree>
    <p:extLst>
      <p:ext uri="{BB962C8B-B14F-4D97-AF65-F5344CB8AC3E}">
        <p14:creationId xmlns:p14="http://schemas.microsoft.com/office/powerpoint/2010/main" val="872281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2695D82D-FB34-4E6E-9433-B3102AA7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0188F01-5AA9-4950-BD52-D26AA777E565}"/>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EXCÉLSIOR</a:t>
            </a:r>
          </a:p>
        </p:txBody>
      </p:sp>
      <p:pic>
        <p:nvPicPr>
          <p:cNvPr id="6" name="Gráfico 5">
            <a:extLst>
              <a:ext uri="{FF2B5EF4-FFF2-40B4-BE49-F238E27FC236}">
                <a16:creationId xmlns:a16="http://schemas.microsoft.com/office/drawing/2014/main" id="{F2E1E491-46AF-438B-801A-4B3D4241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48231B8E-BEE7-4E0A-AA4B-26F0CD5E5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BDF5432D-31F1-47BA-B7BF-EAD8E24B458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267C94DD-3CF6-6C5A-E186-98586A76D2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4630964"/>
            <a:ext cx="6536152" cy="5138284"/>
          </a:xfrm>
          <a:prstGeom prst="rect">
            <a:avLst/>
          </a:prstGeom>
        </p:spPr>
      </p:pic>
    </p:spTree>
    <p:extLst>
      <p:ext uri="{BB962C8B-B14F-4D97-AF65-F5344CB8AC3E}">
        <p14:creationId xmlns:p14="http://schemas.microsoft.com/office/powerpoint/2010/main" val="1019353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0FFCD01-19D2-4940-B54C-DD85D60A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7DBCBBE5-7B92-43CE-B223-F81B490349C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HERALDO</a:t>
            </a:r>
          </a:p>
        </p:txBody>
      </p:sp>
      <p:pic>
        <p:nvPicPr>
          <p:cNvPr id="6" name="Gráfico 5">
            <a:extLst>
              <a:ext uri="{FF2B5EF4-FFF2-40B4-BE49-F238E27FC236}">
                <a16:creationId xmlns:a16="http://schemas.microsoft.com/office/drawing/2014/main" id="{84771873-8900-41F9-8C23-A5F610B2A2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A15EFC6F-C775-4752-9CBE-E12F856049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626615A0-42F5-4DE0-8CCE-07192C16F5F3}"/>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3" name="Imagen 8">
            <a:extLst>
              <a:ext uri="{FF2B5EF4-FFF2-40B4-BE49-F238E27FC236}">
                <a16:creationId xmlns:a16="http://schemas.microsoft.com/office/drawing/2014/main" id="{2CD84AD1-CDAC-E29D-E838-7F9E123CBB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4580495"/>
            <a:ext cx="6536152" cy="5239221"/>
          </a:xfrm>
          <a:prstGeom prst="rect">
            <a:avLst/>
          </a:prstGeom>
        </p:spPr>
      </p:pic>
    </p:spTree>
    <p:extLst>
      <p:ext uri="{BB962C8B-B14F-4D97-AF65-F5344CB8AC3E}">
        <p14:creationId xmlns:p14="http://schemas.microsoft.com/office/powerpoint/2010/main" val="161830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DF4ACBC0-601C-437A-91E9-24D83334C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64562BC-03C2-4F6A-AF3D-4A896C1487E9}"/>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CRÓNICA</a:t>
            </a:r>
          </a:p>
        </p:txBody>
      </p:sp>
      <p:pic>
        <p:nvPicPr>
          <p:cNvPr id="6" name="Gráfico 5">
            <a:extLst>
              <a:ext uri="{FF2B5EF4-FFF2-40B4-BE49-F238E27FC236}">
                <a16:creationId xmlns:a16="http://schemas.microsoft.com/office/drawing/2014/main" id="{9CF49A44-79CC-4183-B21D-B64D85D6B0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1C69AA22-BE1A-4C22-AC23-5CEB4748A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700DBE44-B28A-45FC-8AE4-A7E981060DB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68532D52-0689-1966-8253-B0EB6EC1F2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071" y="3893289"/>
            <a:ext cx="6510169" cy="7007312"/>
          </a:xfrm>
          <a:prstGeom prst="rect">
            <a:avLst/>
          </a:prstGeom>
        </p:spPr>
      </p:pic>
    </p:spTree>
    <p:extLst>
      <p:ext uri="{BB962C8B-B14F-4D97-AF65-F5344CB8AC3E}">
        <p14:creationId xmlns:p14="http://schemas.microsoft.com/office/powerpoint/2010/main" val="2688827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A3187135-F40A-4B0F-AAEE-FD46890D1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ction="ppaction://hlinksldjump"/>
            <a:extLst>
              <a:ext uri="{FF2B5EF4-FFF2-40B4-BE49-F238E27FC236}">
                <a16:creationId xmlns:a16="http://schemas.microsoft.com/office/drawing/2014/main" id="{6438E8B5-CB1F-483F-ADF6-EA9759D07D66}"/>
              </a:ext>
            </a:extLst>
          </p:cNvPr>
          <p:cNvSpPr txBox="1"/>
          <p:nvPr/>
        </p:nvSpPr>
        <p:spPr>
          <a:xfrm>
            <a:off x="2557570" y="13943752"/>
            <a:ext cx="1753173" cy="369332"/>
          </a:xfrm>
          <a:prstGeom prst="rect">
            <a:avLst/>
          </a:prstGeom>
          <a:noFill/>
        </p:spPr>
        <p:txBody>
          <a:bodyPr wrap="square" rtlCol="0">
            <a:spAutoFit/>
          </a:bodyPr>
          <a:lstStyle/>
          <a:p>
            <a:endParaRPr lang="es-MX" dirty="0"/>
          </a:p>
        </p:txBody>
      </p:sp>
      <p:sp>
        <p:nvSpPr>
          <p:cNvPr id="8" name="CuadroTexto 7">
            <a:hlinkClick r:id="rId4" action="ppaction://hlinksldjump"/>
            <a:extLst>
              <a:ext uri="{FF2B5EF4-FFF2-40B4-BE49-F238E27FC236}">
                <a16:creationId xmlns:a16="http://schemas.microsoft.com/office/drawing/2014/main" id="{B6FCE025-0C1B-46CA-8B9D-ECB363E044C6}"/>
              </a:ext>
            </a:extLst>
          </p:cNvPr>
          <p:cNvSpPr txBox="1"/>
          <p:nvPr/>
        </p:nvSpPr>
        <p:spPr>
          <a:xfrm>
            <a:off x="2529357" y="13153813"/>
            <a:ext cx="1808480" cy="609600"/>
          </a:xfrm>
          <a:prstGeom prst="rect">
            <a:avLst/>
          </a:prstGeom>
          <a:noFill/>
        </p:spPr>
        <p:txBody>
          <a:bodyPr wrap="square" rtlCol="0">
            <a:spAutoFit/>
          </a:bodyPr>
          <a:lstStyle/>
          <a:p>
            <a:endParaRPr lang="es-MX" dirty="0"/>
          </a:p>
        </p:txBody>
      </p:sp>
      <p:sp>
        <p:nvSpPr>
          <p:cNvPr id="9" name="CuadroTexto 8">
            <a:hlinkClick r:id="rId5" action="ppaction://hlinksldjump"/>
            <a:extLst>
              <a:ext uri="{FF2B5EF4-FFF2-40B4-BE49-F238E27FC236}">
                <a16:creationId xmlns:a16="http://schemas.microsoft.com/office/drawing/2014/main" id="{95306940-AAF4-40B2-B64F-2A142C5BF70D}"/>
              </a:ext>
            </a:extLst>
          </p:cNvPr>
          <p:cNvSpPr txBox="1"/>
          <p:nvPr/>
        </p:nvSpPr>
        <p:spPr>
          <a:xfrm>
            <a:off x="4794991" y="13153813"/>
            <a:ext cx="1808480" cy="609600"/>
          </a:xfrm>
          <a:prstGeom prst="rect">
            <a:avLst/>
          </a:prstGeom>
          <a:noFill/>
        </p:spPr>
        <p:txBody>
          <a:bodyPr wrap="square" rtlCol="0">
            <a:spAutoFit/>
          </a:bodyPr>
          <a:lstStyle/>
          <a:p>
            <a:endParaRPr lang="es-MX" dirty="0"/>
          </a:p>
        </p:txBody>
      </p:sp>
      <p:pic>
        <p:nvPicPr>
          <p:cNvPr id="10" name="Imagen 9" descr="Forma&#10;&#10;Descripción generada automáticamente con confianza baja">
            <a:hlinkClick r:id="rId6" action="ppaction://hlinksldjump"/>
            <a:extLst>
              <a:ext uri="{FF2B5EF4-FFF2-40B4-BE49-F238E27FC236}">
                <a16:creationId xmlns:a16="http://schemas.microsoft.com/office/drawing/2014/main" id="{A70954B2-7B6D-4FED-869F-E2B8F6351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973" y="13115038"/>
            <a:ext cx="1801372" cy="629920"/>
          </a:xfrm>
          <a:prstGeom prst="rect">
            <a:avLst/>
          </a:prstGeom>
        </p:spPr>
      </p:pic>
    </p:spTree>
    <p:extLst>
      <p:ext uri="{BB962C8B-B14F-4D97-AF65-F5344CB8AC3E}">
        <p14:creationId xmlns:p14="http://schemas.microsoft.com/office/powerpoint/2010/main" val="3193256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10;&#10;Descripción generada automáticamente con confianza baja">
            <a:extLst>
              <a:ext uri="{FF2B5EF4-FFF2-40B4-BE49-F238E27FC236}">
                <a16:creationId xmlns:a16="http://schemas.microsoft.com/office/drawing/2014/main" id="{6EB706F1-0460-408C-9A11-E5EA1AF1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extLst>
              <a:ext uri="{FF2B5EF4-FFF2-40B4-BE49-F238E27FC236}">
                <a16:creationId xmlns:a16="http://schemas.microsoft.com/office/drawing/2014/main" id="{F0575BBF-8CD0-438A-B428-F2B2B6AE1C4E}"/>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UNIVERSAL</a:t>
            </a:r>
          </a:p>
        </p:txBody>
      </p:sp>
      <p:pic>
        <p:nvPicPr>
          <p:cNvPr id="7" name="Gráfico 6">
            <a:extLst>
              <a:ext uri="{FF2B5EF4-FFF2-40B4-BE49-F238E27FC236}">
                <a16:creationId xmlns:a16="http://schemas.microsoft.com/office/drawing/2014/main" id="{DF862C6B-0C16-4C83-B77D-348785877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8" name="Gráfico 7">
            <a:extLst>
              <a:ext uri="{FF2B5EF4-FFF2-40B4-BE49-F238E27FC236}">
                <a16:creationId xmlns:a16="http://schemas.microsoft.com/office/drawing/2014/main" id="{D7734BF0-B073-46FF-A218-8238BF826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pic>
        <p:nvPicPr>
          <p:cNvPr id="3" name="Imagen 2" descr="Una captura de pantalla de un celular&#10;&#10;Descripción generada automáticamente con confianza media">
            <a:extLst>
              <a:ext uri="{FF2B5EF4-FFF2-40B4-BE49-F238E27FC236}">
                <a16:creationId xmlns:a16="http://schemas.microsoft.com/office/drawing/2014/main" id="{A7E09A89-D895-9279-E080-EDB098FD8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9178" y="1173959"/>
            <a:ext cx="3342182" cy="12052294"/>
          </a:xfrm>
          <a:prstGeom prst="rect">
            <a:avLst/>
          </a:prstGeom>
        </p:spPr>
      </p:pic>
    </p:spTree>
    <p:extLst>
      <p:ext uri="{BB962C8B-B14F-4D97-AF65-F5344CB8AC3E}">
        <p14:creationId xmlns:p14="http://schemas.microsoft.com/office/powerpoint/2010/main" val="2900420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2695D82D-FB34-4E6E-9433-B3102AA7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0188F01-5AA9-4950-BD52-D26AA777E565}"/>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EXCÉLSIOR</a:t>
            </a:r>
          </a:p>
        </p:txBody>
      </p:sp>
      <p:pic>
        <p:nvPicPr>
          <p:cNvPr id="6" name="Gráfico 5">
            <a:extLst>
              <a:ext uri="{FF2B5EF4-FFF2-40B4-BE49-F238E27FC236}">
                <a16:creationId xmlns:a16="http://schemas.microsoft.com/office/drawing/2014/main" id="{F2E1E491-46AF-438B-801A-4B3D4241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48231B8E-BEE7-4E0A-AA4B-26F0CD5E5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BDF5432D-31F1-47BA-B7BF-EAD8E24B458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0A299B6A-EFFD-8F4D-AC8E-15CDBF1F51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8863" y="1390781"/>
            <a:ext cx="3042812" cy="12362292"/>
          </a:xfrm>
          <a:prstGeom prst="rect">
            <a:avLst/>
          </a:prstGeom>
        </p:spPr>
      </p:pic>
    </p:spTree>
    <p:extLst>
      <p:ext uri="{BB962C8B-B14F-4D97-AF65-F5344CB8AC3E}">
        <p14:creationId xmlns:p14="http://schemas.microsoft.com/office/powerpoint/2010/main" val="1934587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7C786BA-C293-4B43-B7AB-31CB176A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8BE6868-34FA-49B0-8444-2BA5BE8B0934}"/>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FINANCIERO</a:t>
            </a:r>
          </a:p>
        </p:txBody>
      </p:sp>
      <p:pic>
        <p:nvPicPr>
          <p:cNvPr id="6" name="Gráfico 5">
            <a:extLst>
              <a:ext uri="{FF2B5EF4-FFF2-40B4-BE49-F238E27FC236}">
                <a16:creationId xmlns:a16="http://schemas.microsoft.com/office/drawing/2014/main" id="{4D50718E-4D10-4FAC-B07E-843FF436A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0BE39B-75F2-4B56-A979-95E6D6A9B6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A6051BBE-E410-46A3-84F1-5273A056955D}"/>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D66AA413-E591-27B6-09F1-308B9D7C8A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4349" y="1371228"/>
            <a:ext cx="3911840" cy="12401398"/>
          </a:xfrm>
          <a:prstGeom prst="rect">
            <a:avLst/>
          </a:prstGeom>
        </p:spPr>
      </p:pic>
    </p:spTree>
    <p:extLst>
      <p:ext uri="{BB962C8B-B14F-4D97-AF65-F5344CB8AC3E}">
        <p14:creationId xmlns:p14="http://schemas.microsoft.com/office/powerpoint/2010/main" val="938469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4C7C0E54-19F3-4B87-9E26-21DC0A595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56D428B-C21A-426E-A0CE-73FD7482E69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SOL DE MÉXICO</a:t>
            </a:r>
          </a:p>
        </p:txBody>
      </p:sp>
      <p:pic>
        <p:nvPicPr>
          <p:cNvPr id="6" name="Gráfico 5">
            <a:extLst>
              <a:ext uri="{FF2B5EF4-FFF2-40B4-BE49-F238E27FC236}">
                <a16:creationId xmlns:a16="http://schemas.microsoft.com/office/drawing/2014/main" id="{8B6D88BE-05BC-4EB8-8E7F-AE5D16EA4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82C2EC-4339-4D8B-B518-E2D5DAE2A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14A9EBCA-240D-4380-AD1B-05518181431A}"/>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3" name="Imagen 8">
            <a:extLst>
              <a:ext uri="{FF2B5EF4-FFF2-40B4-BE49-F238E27FC236}">
                <a16:creationId xmlns:a16="http://schemas.microsoft.com/office/drawing/2014/main" id="{21C820EA-4465-D6DC-2BE3-5D0B5E2BB8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44" y="4582805"/>
            <a:ext cx="6653987" cy="5523329"/>
          </a:xfrm>
          <a:prstGeom prst="rect">
            <a:avLst/>
          </a:prstGeom>
        </p:spPr>
      </p:pic>
    </p:spTree>
    <p:extLst>
      <p:ext uri="{BB962C8B-B14F-4D97-AF65-F5344CB8AC3E}">
        <p14:creationId xmlns:p14="http://schemas.microsoft.com/office/powerpoint/2010/main" val="832513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726D6E42-FF8A-4B34-97E7-5031AC51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87C11017-228F-4B77-A9A5-9988D76C6DCF}"/>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MILENIO</a:t>
            </a:r>
          </a:p>
        </p:txBody>
      </p:sp>
      <p:pic>
        <p:nvPicPr>
          <p:cNvPr id="6" name="Gráfico 5">
            <a:extLst>
              <a:ext uri="{FF2B5EF4-FFF2-40B4-BE49-F238E27FC236}">
                <a16:creationId xmlns:a16="http://schemas.microsoft.com/office/drawing/2014/main" id="{B6505659-0362-4635-AC01-B04ACCB07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9A67A6A6-207A-45A4-B50F-8C2A36714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38ED5411-2A7C-40CB-A8D7-774BC453B4C8}"/>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6E12E6C9-3343-5C47-882F-D0CA81AC03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4117" y="1425777"/>
            <a:ext cx="1786626" cy="12292300"/>
          </a:xfrm>
          <a:prstGeom prst="rect">
            <a:avLst/>
          </a:prstGeom>
        </p:spPr>
      </p:pic>
    </p:spTree>
    <p:extLst>
      <p:ext uri="{BB962C8B-B14F-4D97-AF65-F5344CB8AC3E}">
        <p14:creationId xmlns:p14="http://schemas.microsoft.com/office/powerpoint/2010/main" val="350752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5C0EAD5A-905A-4A5E-BB90-D3E426C12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7" name="CuadroTexto 6">
            <a:hlinkClick r:id="rId3" action="ppaction://hlinksldjump"/>
            <a:extLst>
              <a:ext uri="{FF2B5EF4-FFF2-40B4-BE49-F238E27FC236}">
                <a16:creationId xmlns:a16="http://schemas.microsoft.com/office/drawing/2014/main" id="{2A93C5B0-4409-4CCD-B1A1-18BD0C834150}"/>
              </a:ext>
            </a:extLst>
          </p:cNvPr>
          <p:cNvSpPr txBox="1"/>
          <p:nvPr/>
        </p:nvSpPr>
        <p:spPr>
          <a:xfrm>
            <a:off x="821474" y="5081240"/>
            <a:ext cx="5084957" cy="2185639"/>
          </a:xfrm>
          <a:prstGeom prst="rect">
            <a:avLst/>
          </a:prstGeom>
          <a:noFill/>
        </p:spPr>
        <p:txBody>
          <a:bodyPr wrap="square" rtlCol="0">
            <a:spAutoFit/>
          </a:bodyPr>
          <a:lstStyle/>
          <a:p>
            <a:endParaRPr lang="es-MX" dirty="0"/>
          </a:p>
        </p:txBody>
      </p:sp>
      <p:sp>
        <p:nvSpPr>
          <p:cNvPr id="8" name="CuadroTexto 7">
            <a:hlinkClick r:id="rId4" action="ppaction://hlinksldjump"/>
            <a:extLst>
              <a:ext uri="{FF2B5EF4-FFF2-40B4-BE49-F238E27FC236}">
                <a16:creationId xmlns:a16="http://schemas.microsoft.com/office/drawing/2014/main" id="{E406FC28-59CD-4305-9760-9B7F734EFD9B}"/>
              </a:ext>
            </a:extLst>
          </p:cNvPr>
          <p:cNvSpPr txBox="1"/>
          <p:nvPr/>
        </p:nvSpPr>
        <p:spPr>
          <a:xfrm>
            <a:off x="750854" y="8222171"/>
            <a:ext cx="5084957" cy="2185639"/>
          </a:xfrm>
          <a:prstGeom prst="rect">
            <a:avLst/>
          </a:prstGeom>
          <a:noFill/>
        </p:spPr>
        <p:txBody>
          <a:bodyPr wrap="square" rtlCol="0">
            <a:spAutoFit/>
          </a:bodyPr>
          <a:lstStyle/>
          <a:p>
            <a:endParaRPr lang="es-MX" dirty="0"/>
          </a:p>
        </p:txBody>
      </p:sp>
      <p:sp>
        <p:nvSpPr>
          <p:cNvPr id="9" name="CuadroTexto 8">
            <a:hlinkClick r:id="rId5" action="ppaction://hlinksldjump"/>
            <a:extLst>
              <a:ext uri="{FF2B5EF4-FFF2-40B4-BE49-F238E27FC236}">
                <a16:creationId xmlns:a16="http://schemas.microsoft.com/office/drawing/2014/main" id="{03831F4F-BF08-4001-8387-BE17BC8CE7CF}"/>
              </a:ext>
            </a:extLst>
          </p:cNvPr>
          <p:cNvSpPr txBox="1"/>
          <p:nvPr/>
        </p:nvSpPr>
        <p:spPr>
          <a:xfrm>
            <a:off x="769442" y="11296193"/>
            <a:ext cx="5084957" cy="2185639"/>
          </a:xfrm>
          <a:prstGeom prst="rect">
            <a:avLst/>
          </a:prstGeom>
          <a:noFill/>
        </p:spPr>
        <p:txBody>
          <a:bodyPr wrap="square" rtlCol="0">
            <a:spAutoFit/>
          </a:bodyPr>
          <a:lstStyle/>
          <a:p>
            <a:endParaRPr lang="es-MX" dirty="0"/>
          </a:p>
        </p:txBody>
      </p:sp>
      <p:pic>
        <p:nvPicPr>
          <p:cNvPr id="6" name="Imagen 5" descr="Forma&#10;&#10;Descripción generada automáticamente con confianza baja">
            <a:hlinkClick r:id="rId6" action="ppaction://hlinksldjump"/>
            <a:extLst>
              <a:ext uri="{FF2B5EF4-FFF2-40B4-BE49-F238E27FC236}">
                <a16:creationId xmlns:a16="http://schemas.microsoft.com/office/drawing/2014/main" id="{BB8274FC-0756-4B02-8025-2B5CEA2DE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951" y="2275625"/>
            <a:ext cx="4871008" cy="1801372"/>
          </a:xfrm>
          <a:prstGeom prst="rect">
            <a:avLst/>
          </a:prstGeom>
        </p:spPr>
      </p:pic>
    </p:spTree>
    <p:extLst>
      <p:ext uri="{BB962C8B-B14F-4D97-AF65-F5344CB8AC3E}">
        <p14:creationId xmlns:p14="http://schemas.microsoft.com/office/powerpoint/2010/main" val="4291213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0FFCD01-19D2-4940-B54C-DD85D60A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7DBCBBE5-7B92-43CE-B223-F81B490349C1}"/>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HERALDO</a:t>
            </a:r>
          </a:p>
        </p:txBody>
      </p:sp>
      <p:pic>
        <p:nvPicPr>
          <p:cNvPr id="6" name="Gráfico 5">
            <a:extLst>
              <a:ext uri="{FF2B5EF4-FFF2-40B4-BE49-F238E27FC236}">
                <a16:creationId xmlns:a16="http://schemas.microsoft.com/office/drawing/2014/main" id="{84771873-8900-41F9-8C23-A5F610B2A2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A15EFC6F-C775-4752-9CBE-E12F856049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626615A0-42F5-4DE0-8CCE-07192C16F5F3}"/>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8DA7401D-17E9-6711-3B4C-4B3FA1C55C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464" y="1240475"/>
            <a:ext cx="6511532" cy="12364306"/>
          </a:xfrm>
          <a:prstGeom prst="rect">
            <a:avLst/>
          </a:prstGeom>
        </p:spPr>
      </p:pic>
      <p:sp>
        <p:nvSpPr>
          <p:cNvPr id="3" name="Rectángulo 2">
            <a:extLst>
              <a:ext uri="{FF2B5EF4-FFF2-40B4-BE49-F238E27FC236}">
                <a16:creationId xmlns:a16="http://schemas.microsoft.com/office/drawing/2014/main" id="{EF727A49-683E-D84F-998D-BB509670D12A}"/>
              </a:ext>
            </a:extLst>
          </p:cNvPr>
          <p:cNvSpPr/>
          <p:nvPr/>
        </p:nvSpPr>
        <p:spPr>
          <a:xfrm>
            <a:off x="278269" y="1240475"/>
            <a:ext cx="4473283" cy="37247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819728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DF4ACBC0-601C-437A-91E9-24D83334C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64562BC-03C2-4F6A-AF3D-4A896C1487E9}"/>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CRÓNICA</a:t>
            </a:r>
          </a:p>
        </p:txBody>
      </p:sp>
      <p:pic>
        <p:nvPicPr>
          <p:cNvPr id="6" name="Gráfico 5">
            <a:extLst>
              <a:ext uri="{FF2B5EF4-FFF2-40B4-BE49-F238E27FC236}">
                <a16:creationId xmlns:a16="http://schemas.microsoft.com/office/drawing/2014/main" id="{9CF49A44-79CC-4183-B21D-B64D85D6B0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1C69AA22-BE1A-4C22-AC23-5CEB4748A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700DBE44-B28A-45FC-8AE4-A7E981060DB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74B0F386-5A27-5024-735F-AC654074E3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5013938"/>
            <a:ext cx="6536152" cy="4037858"/>
          </a:xfrm>
          <a:prstGeom prst="rect">
            <a:avLst/>
          </a:prstGeom>
        </p:spPr>
      </p:pic>
    </p:spTree>
    <p:extLst>
      <p:ext uri="{BB962C8B-B14F-4D97-AF65-F5344CB8AC3E}">
        <p14:creationId xmlns:p14="http://schemas.microsoft.com/office/powerpoint/2010/main" val="868348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 Carta&#10;&#10;Descripción generada automáticamente">
            <a:extLst>
              <a:ext uri="{FF2B5EF4-FFF2-40B4-BE49-F238E27FC236}">
                <a16:creationId xmlns:a16="http://schemas.microsoft.com/office/drawing/2014/main" id="{11A5DAA7-2D6F-4218-8CCC-592DF764D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ction="ppaction://hlinksldjump"/>
            <a:extLst>
              <a:ext uri="{FF2B5EF4-FFF2-40B4-BE49-F238E27FC236}">
                <a16:creationId xmlns:a16="http://schemas.microsoft.com/office/drawing/2014/main" id="{D11D71CC-5548-4DE1-9E30-40F025685A9E}"/>
              </a:ext>
            </a:extLst>
          </p:cNvPr>
          <p:cNvSpPr txBox="1"/>
          <p:nvPr/>
        </p:nvSpPr>
        <p:spPr>
          <a:xfrm>
            <a:off x="2557570" y="13943752"/>
            <a:ext cx="1753173" cy="369332"/>
          </a:xfrm>
          <a:prstGeom prst="rect">
            <a:avLst/>
          </a:prstGeom>
          <a:noFill/>
        </p:spPr>
        <p:txBody>
          <a:bodyPr wrap="square" rtlCol="0">
            <a:spAutoFit/>
          </a:bodyPr>
          <a:lstStyle/>
          <a:p>
            <a:endParaRPr lang="es-MX" dirty="0"/>
          </a:p>
        </p:txBody>
      </p:sp>
      <p:sp>
        <p:nvSpPr>
          <p:cNvPr id="8" name="CuadroTexto 7">
            <a:hlinkClick r:id="rId4" action="ppaction://hlinksldjump"/>
            <a:extLst>
              <a:ext uri="{FF2B5EF4-FFF2-40B4-BE49-F238E27FC236}">
                <a16:creationId xmlns:a16="http://schemas.microsoft.com/office/drawing/2014/main" id="{4F8A90DE-81EF-4CE2-BAA2-060020D8BD26}"/>
              </a:ext>
            </a:extLst>
          </p:cNvPr>
          <p:cNvSpPr txBox="1"/>
          <p:nvPr/>
        </p:nvSpPr>
        <p:spPr>
          <a:xfrm>
            <a:off x="2540076" y="13126720"/>
            <a:ext cx="1788160" cy="629920"/>
          </a:xfrm>
          <a:prstGeom prst="rect">
            <a:avLst/>
          </a:prstGeom>
          <a:noFill/>
        </p:spPr>
        <p:txBody>
          <a:bodyPr wrap="square" rtlCol="0">
            <a:spAutoFit/>
          </a:bodyPr>
          <a:lstStyle/>
          <a:p>
            <a:endParaRPr lang="es-MX" dirty="0"/>
          </a:p>
        </p:txBody>
      </p:sp>
      <p:sp>
        <p:nvSpPr>
          <p:cNvPr id="9" name="CuadroTexto 8">
            <a:hlinkClick r:id="rId5" action="ppaction://hlinksldjump"/>
            <a:extLst>
              <a:ext uri="{FF2B5EF4-FFF2-40B4-BE49-F238E27FC236}">
                <a16:creationId xmlns:a16="http://schemas.microsoft.com/office/drawing/2014/main" id="{A25B1F89-9A94-4C64-85D0-C8124ACC82F4}"/>
              </a:ext>
            </a:extLst>
          </p:cNvPr>
          <p:cNvSpPr txBox="1"/>
          <p:nvPr/>
        </p:nvSpPr>
        <p:spPr>
          <a:xfrm>
            <a:off x="4849859" y="13126720"/>
            <a:ext cx="1788160" cy="629920"/>
          </a:xfrm>
          <a:prstGeom prst="rect">
            <a:avLst/>
          </a:prstGeom>
          <a:noFill/>
        </p:spPr>
        <p:txBody>
          <a:bodyPr wrap="square" rtlCol="0">
            <a:spAutoFit/>
          </a:bodyPr>
          <a:lstStyle/>
          <a:p>
            <a:endParaRPr lang="es-MX" dirty="0"/>
          </a:p>
        </p:txBody>
      </p:sp>
      <p:pic>
        <p:nvPicPr>
          <p:cNvPr id="10" name="Imagen 9" descr="Forma&#10;&#10;Descripción generada automáticamente con confianza baja">
            <a:hlinkClick r:id="rId6" action="ppaction://hlinksldjump"/>
            <a:extLst>
              <a:ext uri="{FF2B5EF4-FFF2-40B4-BE49-F238E27FC236}">
                <a16:creationId xmlns:a16="http://schemas.microsoft.com/office/drawing/2014/main" id="{D6B8D812-4300-416F-AAD8-FB88B6A87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973" y="13115038"/>
            <a:ext cx="1801372" cy="629920"/>
          </a:xfrm>
          <a:prstGeom prst="rect">
            <a:avLst/>
          </a:prstGeom>
        </p:spPr>
      </p:pic>
    </p:spTree>
    <p:extLst>
      <p:ext uri="{BB962C8B-B14F-4D97-AF65-F5344CB8AC3E}">
        <p14:creationId xmlns:p14="http://schemas.microsoft.com/office/powerpoint/2010/main" val="984696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10;&#10;Descripción generada automáticamente con confianza baja">
            <a:extLst>
              <a:ext uri="{FF2B5EF4-FFF2-40B4-BE49-F238E27FC236}">
                <a16:creationId xmlns:a16="http://schemas.microsoft.com/office/drawing/2014/main" id="{6EB706F1-0460-408C-9A11-E5EA1AF1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pic>
        <p:nvPicPr>
          <p:cNvPr id="7" name="Gráfico 6">
            <a:extLst>
              <a:ext uri="{FF2B5EF4-FFF2-40B4-BE49-F238E27FC236}">
                <a16:creationId xmlns:a16="http://schemas.microsoft.com/office/drawing/2014/main" id="{DF862C6B-0C16-4C83-B77D-3487858777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844" y="13943752"/>
            <a:ext cx="304852" cy="362370"/>
          </a:xfrm>
          <a:prstGeom prst="rect">
            <a:avLst/>
          </a:prstGeom>
        </p:spPr>
      </p:pic>
      <p:pic>
        <p:nvPicPr>
          <p:cNvPr id="8" name="Gráfico 7">
            <a:extLst>
              <a:ext uri="{FF2B5EF4-FFF2-40B4-BE49-F238E27FC236}">
                <a16:creationId xmlns:a16="http://schemas.microsoft.com/office/drawing/2014/main" id="{D7734BF0-B073-46FF-A218-8238BF826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8274" y="14064189"/>
            <a:ext cx="443722" cy="152133"/>
          </a:xfrm>
          <a:prstGeom prst="rect">
            <a:avLst/>
          </a:prstGeom>
        </p:spPr>
      </p:pic>
      <p:sp>
        <p:nvSpPr>
          <p:cNvPr id="9" name="CuadroTexto 8">
            <a:hlinkClick r:id="rId7" action="ppaction://hlinksldjump"/>
            <a:extLst>
              <a:ext uri="{FF2B5EF4-FFF2-40B4-BE49-F238E27FC236}">
                <a16:creationId xmlns:a16="http://schemas.microsoft.com/office/drawing/2014/main" id="{5D58E68B-97BF-4A23-A4D8-193E0A9F3EDD}"/>
              </a:ext>
            </a:extLst>
          </p:cNvPr>
          <p:cNvSpPr txBox="1"/>
          <p:nvPr/>
        </p:nvSpPr>
        <p:spPr>
          <a:xfrm>
            <a:off x="2557570" y="13943752"/>
            <a:ext cx="1753173" cy="369332"/>
          </a:xfrm>
          <a:prstGeom prst="rect">
            <a:avLst/>
          </a:prstGeom>
          <a:noFill/>
        </p:spPr>
        <p:txBody>
          <a:bodyPr wrap="square" rtlCol="0">
            <a:spAutoFit/>
          </a:bodyPr>
          <a:lstStyle/>
          <a:p>
            <a:endParaRPr lang="es-MX" dirty="0"/>
          </a:p>
        </p:txBody>
      </p:sp>
      <p:sp>
        <p:nvSpPr>
          <p:cNvPr id="2" name="CuadroTexto 1">
            <a:hlinkClick r:id="rId8"/>
            <a:extLst>
              <a:ext uri="{FF2B5EF4-FFF2-40B4-BE49-F238E27FC236}">
                <a16:creationId xmlns:a16="http://schemas.microsoft.com/office/drawing/2014/main" id="{593E307D-746A-3699-DFF1-0D1B4C49E924}"/>
              </a:ext>
            </a:extLst>
          </p:cNvPr>
          <p:cNvSpPr txBox="1"/>
          <p:nvPr/>
        </p:nvSpPr>
        <p:spPr>
          <a:xfrm>
            <a:off x="1734207" y="98856"/>
            <a:ext cx="4246466" cy="646331"/>
          </a:xfrm>
          <a:prstGeom prst="rect">
            <a:avLst/>
          </a:prstGeom>
          <a:noFill/>
        </p:spPr>
        <p:txBody>
          <a:bodyPr wrap="square" rtlCol="0">
            <a:spAutoFit/>
          </a:bodyPr>
          <a:lstStyle/>
          <a:p>
            <a:pPr algn="r"/>
            <a:r>
              <a:rPr lang="es-MX" sz="3600" dirty="0">
                <a:solidFill>
                  <a:schemeClr val="bg1"/>
                </a:solidFill>
                <a:latin typeface="Gotham Condensed" pitchFamily="50" charset="0"/>
              </a:rPr>
              <a:t>VANGUARDIA </a:t>
            </a:r>
          </a:p>
        </p:txBody>
      </p:sp>
      <p:pic>
        <p:nvPicPr>
          <p:cNvPr id="3" name="Imagen 3">
            <a:extLst>
              <a:ext uri="{FF2B5EF4-FFF2-40B4-BE49-F238E27FC236}">
                <a16:creationId xmlns:a16="http://schemas.microsoft.com/office/drawing/2014/main" id="{C7DFE886-DAC0-082A-B69B-917BF1F732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93" y="1337154"/>
            <a:ext cx="6536152" cy="12244108"/>
          </a:xfrm>
          <a:prstGeom prst="rect">
            <a:avLst/>
          </a:prstGeom>
        </p:spPr>
      </p:pic>
    </p:spTree>
    <p:extLst>
      <p:ext uri="{BB962C8B-B14F-4D97-AF65-F5344CB8AC3E}">
        <p14:creationId xmlns:p14="http://schemas.microsoft.com/office/powerpoint/2010/main" val="2108999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2695D82D-FB34-4E6E-9433-B3102AA7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0188F01-5AA9-4950-BD52-D26AA777E565}"/>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INFORMADOR</a:t>
            </a:r>
          </a:p>
        </p:txBody>
      </p:sp>
      <p:pic>
        <p:nvPicPr>
          <p:cNvPr id="6" name="Gráfico 5">
            <a:extLst>
              <a:ext uri="{FF2B5EF4-FFF2-40B4-BE49-F238E27FC236}">
                <a16:creationId xmlns:a16="http://schemas.microsoft.com/office/drawing/2014/main" id="{F2E1E491-46AF-438B-801A-4B3D4241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48231B8E-BEE7-4E0A-AA4B-26F0CD5E5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0DEFE8DE-7F36-4C00-B9AC-C83CB64FC15A}"/>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CD2D2B5F-5E79-471E-3C1B-07AFC6CD81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553" y="1155583"/>
            <a:ext cx="6377432" cy="12605823"/>
          </a:xfrm>
          <a:prstGeom prst="rect">
            <a:avLst/>
          </a:prstGeom>
        </p:spPr>
      </p:pic>
    </p:spTree>
    <p:extLst>
      <p:ext uri="{BB962C8B-B14F-4D97-AF65-F5344CB8AC3E}">
        <p14:creationId xmlns:p14="http://schemas.microsoft.com/office/powerpoint/2010/main" val="2620371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2695D82D-FB34-4E6E-9433-B3102AA7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0188F01-5AA9-4950-BD52-D26AA777E565}"/>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DEBATE</a:t>
            </a:r>
          </a:p>
        </p:txBody>
      </p:sp>
      <p:pic>
        <p:nvPicPr>
          <p:cNvPr id="6" name="Gráfico 5">
            <a:extLst>
              <a:ext uri="{FF2B5EF4-FFF2-40B4-BE49-F238E27FC236}">
                <a16:creationId xmlns:a16="http://schemas.microsoft.com/office/drawing/2014/main" id="{F2E1E491-46AF-438B-801A-4B3D4241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48231B8E-BEE7-4E0A-AA4B-26F0CD5E5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0DEFE8DE-7F36-4C00-B9AC-C83CB64FC15A}"/>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EADE1515-F7D4-0B4B-4C94-DBADDC6491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80" y="3767003"/>
            <a:ext cx="6536152" cy="7026995"/>
          </a:xfrm>
          <a:prstGeom prst="rect">
            <a:avLst/>
          </a:prstGeom>
        </p:spPr>
      </p:pic>
    </p:spTree>
    <p:extLst>
      <p:ext uri="{BB962C8B-B14F-4D97-AF65-F5344CB8AC3E}">
        <p14:creationId xmlns:p14="http://schemas.microsoft.com/office/powerpoint/2010/main" val="1784946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F3321A30-6D0F-4E92-9BAD-21F336B6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198BF41-4185-4538-8C01-79BB3637D8E3}"/>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PUBLIMETRO</a:t>
            </a:r>
          </a:p>
        </p:txBody>
      </p:sp>
      <p:pic>
        <p:nvPicPr>
          <p:cNvPr id="6" name="Gráfico 5">
            <a:extLst>
              <a:ext uri="{FF2B5EF4-FFF2-40B4-BE49-F238E27FC236}">
                <a16:creationId xmlns:a16="http://schemas.microsoft.com/office/drawing/2014/main" id="{8014D2AF-EDC8-45DA-A9B6-92D020E613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3CA3976-FCAB-4CF6-BDD6-3A096153D3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44E6A7B9-D869-4A40-ABB0-F5181000F0F2}"/>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5BE1D4F7-1D76-23E2-FA37-E4BAE7D6E5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957" y="4068858"/>
            <a:ext cx="6515039" cy="6998949"/>
          </a:xfrm>
          <a:prstGeom prst="rect">
            <a:avLst/>
          </a:prstGeom>
        </p:spPr>
      </p:pic>
    </p:spTree>
    <p:extLst>
      <p:ext uri="{BB962C8B-B14F-4D97-AF65-F5344CB8AC3E}">
        <p14:creationId xmlns:p14="http://schemas.microsoft.com/office/powerpoint/2010/main" val="4127370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7C786BA-C293-4B43-B7AB-31CB176A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8BE6868-34FA-49B0-8444-2BA5BE8B0934}"/>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SOL DE PUEBLA</a:t>
            </a:r>
          </a:p>
        </p:txBody>
      </p:sp>
      <p:pic>
        <p:nvPicPr>
          <p:cNvPr id="6" name="Gráfico 5">
            <a:extLst>
              <a:ext uri="{FF2B5EF4-FFF2-40B4-BE49-F238E27FC236}">
                <a16:creationId xmlns:a16="http://schemas.microsoft.com/office/drawing/2014/main" id="{4D50718E-4D10-4FAC-B07E-843FF436A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0BE39B-75F2-4B56-A979-95E6D6A9B6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D576E07A-8FDB-4C75-9986-014390946624}"/>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612573E8-7005-3394-6CBD-C4B3AF28BA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44" y="3010799"/>
            <a:ext cx="6536152" cy="8667340"/>
          </a:xfrm>
          <a:prstGeom prst="rect">
            <a:avLst/>
          </a:prstGeom>
        </p:spPr>
      </p:pic>
    </p:spTree>
    <p:extLst>
      <p:ext uri="{BB962C8B-B14F-4D97-AF65-F5344CB8AC3E}">
        <p14:creationId xmlns:p14="http://schemas.microsoft.com/office/powerpoint/2010/main" val="2979009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C997326-EB9F-4A12-AF1A-4C689266A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5BEAA87A-D15D-4A88-969A-657B2E11E62D}"/>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ORBE</a:t>
            </a:r>
          </a:p>
        </p:txBody>
      </p:sp>
      <p:pic>
        <p:nvPicPr>
          <p:cNvPr id="6" name="Gráfico 5">
            <a:extLst>
              <a:ext uri="{FF2B5EF4-FFF2-40B4-BE49-F238E27FC236}">
                <a16:creationId xmlns:a16="http://schemas.microsoft.com/office/drawing/2014/main" id="{BDABF564-B93D-49AD-9755-B4814A992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04A3EA30-D00B-44DF-AFF7-C62B32AC4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E3958334-4B1E-40FD-9B81-7DF1BD963CC8}"/>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3" name="Imagen 2" descr="Un periódico con texto e imágenes&#10;&#10;Descripción generada automáticamente con confianza media">
            <a:extLst>
              <a:ext uri="{FF2B5EF4-FFF2-40B4-BE49-F238E27FC236}">
                <a16:creationId xmlns:a16="http://schemas.microsoft.com/office/drawing/2014/main" id="{A67859ED-4C89-579D-1194-3D81F54D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213" y="3088466"/>
            <a:ext cx="6506783" cy="8127125"/>
          </a:xfrm>
          <a:prstGeom prst="rect">
            <a:avLst/>
          </a:prstGeom>
        </p:spPr>
      </p:pic>
    </p:spTree>
    <p:extLst>
      <p:ext uri="{BB962C8B-B14F-4D97-AF65-F5344CB8AC3E}">
        <p14:creationId xmlns:p14="http://schemas.microsoft.com/office/powerpoint/2010/main" val="2704973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4C7C0E54-19F3-4B87-9E26-21DC0A595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56D428B-C21A-426E-A0CE-73FD7482E691}"/>
              </a:ext>
            </a:extLst>
          </p:cNvPr>
          <p:cNvSpPr txBox="1"/>
          <p:nvPr/>
        </p:nvSpPr>
        <p:spPr>
          <a:xfrm>
            <a:off x="430696" y="98856"/>
            <a:ext cx="5549977"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DIARIO DE QUERÉTARO</a:t>
            </a:r>
          </a:p>
        </p:txBody>
      </p:sp>
      <p:pic>
        <p:nvPicPr>
          <p:cNvPr id="6" name="Gráfico 5">
            <a:extLst>
              <a:ext uri="{FF2B5EF4-FFF2-40B4-BE49-F238E27FC236}">
                <a16:creationId xmlns:a16="http://schemas.microsoft.com/office/drawing/2014/main" id="{8B6D88BE-05BC-4EB8-8E7F-AE5D16EA4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82C2EC-4339-4D8B-B518-E2D5DAE2A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EED49E26-ED48-4BA5-8E4C-C2662E033C4D}"/>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95C9BE8F-E9D5-EA32-37A4-34398266C7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30" y="2933924"/>
            <a:ext cx="6502651" cy="8532363"/>
          </a:xfrm>
          <a:prstGeom prst="rect">
            <a:avLst/>
          </a:prstGeom>
        </p:spPr>
      </p:pic>
    </p:spTree>
    <p:extLst>
      <p:ext uri="{BB962C8B-B14F-4D97-AF65-F5344CB8AC3E}">
        <p14:creationId xmlns:p14="http://schemas.microsoft.com/office/powerpoint/2010/main" val="355981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DEA0047D-3BEA-4F5F-B66A-C2BCB0EC2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grpSp>
        <p:nvGrpSpPr>
          <p:cNvPr id="12" name="Grupo 11">
            <a:extLst>
              <a:ext uri="{FF2B5EF4-FFF2-40B4-BE49-F238E27FC236}">
                <a16:creationId xmlns:a16="http://schemas.microsoft.com/office/drawing/2014/main" id="{23E2E3D1-0B32-4875-9AE0-01BEE8EF02BA}"/>
              </a:ext>
            </a:extLst>
          </p:cNvPr>
          <p:cNvGrpSpPr/>
          <p:nvPr/>
        </p:nvGrpSpPr>
        <p:grpSpPr>
          <a:xfrm>
            <a:off x="269135" y="13117858"/>
            <a:ext cx="6296395" cy="1151294"/>
            <a:chOff x="269135" y="13117858"/>
            <a:chExt cx="6296395" cy="1151294"/>
          </a:xfrm>
        </p:grpSpPr>
        <p:sp>
          <p:nvSpPr>
            <p:cNvPr id="7" name="CuadroTexto 6">
              <a:hlinkClick r:id="rId3" action="ppaction://hlinksldjump"/>
              <a:extLst>
                <a:ext uri="{FF2B5EF4-FFF2-40B4-BE49-F238E27FC236}">
                  <a16:creationId xmlns:a16="http://schemas.microsoft.com/office/drawing/2014/main" id="{4DF24CE1-0E58-4C7F-A53D-D56DF12812BF}"/>
                </a:ext>
              </a:extLst>
            </p:cNvPr>
            <p:cNvSpPr txBox="1"/>
            <p:nvPr/>
          </p:nvSpPr>
          <p:spPr>
            <a:xfrm>
              <a:off x="2584934" y="13117858"/>
              <a:ext cx="1615669" cy="611891"/>
            </a:xfrm>
            <a:prstGeom prst="rect">
              <a:avLst/>
            </a:prstGeom>
            <a:noFill/>
          </p:spPr>
          <p:txBody>
            <a:bodyPr wrap="square" rtlCol="0">
              <a:spAutoFit/>
            </a:bodyPr>
            <a:lstStyle/>
            <a:p>
              <a:endParaRPr lang="es-MX" dirty="0"/>
            </a:p>
          </p:txBody>
        </p:sp>
        <p:sp>
          <p:nvSpPr>
            <p:cNvPr id="8" name="CuadroTexto 7">
              <a:hlinkClick r:id="rId4" action="ppaction://hlinksldjump"/>
              <a:extLst>
                <a:ext uri="{FF2B5EF4-FFF2-40B4-BE49-F238E27FC236}">
                  <a16:creationId xmlns:a16="http://schemas.microsoft.com/office/drawing/2014/main" id="{183167F4-B5BD-4EA6-B3DE-7EA662DBB616}"/>
                </a:ext>
              </a:extLst>
            </p:cNvPr>
            <p:cNvSpPr txBox="1"/>
            <p:nvPr/>
          </p:nvSpPr>
          <p:spPr>
            <a:xfrm>
              <a:off x="4949861" y="13117858"/>
              <a:ext cx="1615669" cy="611891"/>
            </a:xfrm>
            <a:prstGeom prst="rect">
              <a:avLst/>
            </a:prstGeom>
            <a:noFill/>
          </p:spPr>
          <p:txBody>
            <a:bodyPr wrap="square" rtlCol="0">
              <a:spAutoFit/>
            </a:bodyPr>
            <a:lstStyle/>
            <a:p>
              <a:endParaRPr lang="es-MX" dirty="0"/>
            </a:p>
          </p:txBody>
        </p:sp>
        <p:sp>
          <p:nvSpPr>
            <p:cNvPr id="9" name="CuadroTexto 8">
              <a:hlinkClick r:id="rId5" action="ppaction://hlinksldjump"/>
              <a:extLst>
                <a:ext uri="{FF2B5EF4-FFF2-40B4-BE49-F238E27FC236}">
                  <a16:creationId xmlns:a16="http://schemas.microsoft.com/office/drawing/2014/main" id="{C6D45CE8-5886-49BA-B3A4-EB9F2CE11B2D}"/>
                </a:ext>
              </a:extLst>
            </p:cNvPr>
            <p:cNvSpPr txBox="1"/>
            <p:nvPr/>
          </p:nvSpPr>
          <p:spPr>
            <a:xfrm>
              <a:off x="2510315" y="13992153"/>
              <a:ext cx="1786677" cy="276999"/>
            </a:xfrm>
            <a:prstGeom prst="rect">
              <a:avLst/>
            </a:prstGeom>
            <a:noFill/>
          </p:spPr>
          <p:txBody>
            <a:bodyPr wrap="square" rtlCol="0">
              <a:spAutoFit/>
            </a:bodyPr>
            <a:lstStyle/>
            <a:p>
              <a:endParaRPr lang="es-MX" sz="1200" dirty="0"/>
            </a:p>
          </p:txBody>
        </p:sp>
        <p:sp>
          <p:nvSpPr>
            <p:cNvPr id="11" name="CuadroTexto 10">
              <a:hlinkClick r:id="rId6" action="ppaction://hlinksldjump"/>
              <a:extLst>
                <a:ext uri="{FF2B5EF4-FFF2-40B4-BE49-F238E27FC236}">
                  <a16:creationId xmlns:a16="http://schemas.microsoft.com/office/drawing/2014/main" id="{1C62600E-CDF4-4687-AA45-49838177EC97}"/>
                </a:ext>
              </a:extLst>
            </p:cNvPr>
            <p:cNvSpPr txBox="1"/>
            <p:nvPr/>
          </p:nvSpPr>
          <p:spPr>
            <a:xfrm>
              <a:off x="269135" y="13132755"/>
              <a:ext cx="1615669" cy="611891"/>
            </a:xfrm>
            <a:prstGeom prst="rect">
              <a:avLst/>
            </a:prstGeom>
            <a:noFill/>
          </p:spPr>
          <p:txBody>
            <a:bodyPr wrap="square" rtlCol="0">
              <a:spAutoFit/>
            </a:bodyPr>
            <a:lstStyle/>
            <a:p>
              <a:endParaRPr lang="es-MX" dirty="0"/>
            </a:p>
          </p:txBody>
        </p:sp>
      </p:grpSp>
    </p:spTree>
    <p:extLst>
      <p:ext uri="{BB962C8B-B14F-4D97-AF65-F5344CB8AC3E}">
        <p14:creationId xmlns:p14="http://schemas.microsoft.com/office/powerpoint/2010/main" val="2718333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726D6E42-FF8A-4B34-97E7-5031AC51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87C11017-228F-4B77-A9A5-9988D76C6DCF}"/>
              </a:ext>
            </a:extLst>
          </p:cNvPr>
          <p:cNvSpPr txBox="1"/>
          <p:nvPr/>
        </p:nvSpPr>
        <p:spPr>
          <a:xfrm>
            <a:off x="430696" y="98856"/>
            <a:ext cx="5549977"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SOL DE SAN LUIS</a:t>
            </a:r>
          </a:p>
        </p:txBody>
      </p:sp>
      <p:pic>
        <p:nvPicPr>
          <p:cNvPr id="6" name="Gráfico 5">
            <a:extLst>
              <a:ext uri="{FF2B5EF4-FFF2-40B4-BE49-F238E27FC236}">
                <a16:creationId xmlns:a16="http://schemas.microsoft.com/office/drawing/2014/main" id="{B6505659-0362-4635-AC01-B04ACCB07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9A67A6A6-207A-45A4-B50F-8C2A36714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5AF3BB2C-8D2F-46E3-87BD-31B8A9ED6862}"/>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A316E1C2-EE4C-AFCC-DDE6-5867C6B242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93" y="3007082"/>
            <a:ext cx="6536152" cy="8674775"/>
          </a:xfrm>
          <a:prstGeom prst="rect">
            <a:avLst/>
          </a:prstGeom>
        </p:spPr>
      </p:pic>
    </p:spTree>
    <p:extLst>
      <p:ext uri="{BB962C8B-B14F-4D97-AF65-F5344CB8AC3E}">
        <p14:creationId xmlns:p14="http://schemas.microsoft.com/office/powerpoint/2010/main" val="2476547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0FFCD01-19D2-4940-B54C-DD85D60A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7DBCBBE5-7B92-43CE-B223-F81B490349C1}"/>
              </a:ext>
            </a:extLst>
          </p:cNvPr>
          <p:cNvSpPr txBox="1"/>
          <p:nvPr/>
        </p:nvSpPr>
        <p:spPr>
          <a:xfrm>
            <a:off x="662152" y="98856"/>
            <a:ext cx="5318521"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DIARIO DE CHIHUAHUA</a:t>
            </a:r>
          </a:p>
        </p:txBody>
      </p:sp>
      <p:pic>
        <p:nvPicPr>
          <p:cNvPr id="6" name="Gráfico 5">
            <a:extLst>
              <a:ext uri="{FF2B5EF4-FFF2-40B4-BE49-F238E27FC236}">
                <a16:creationId xmlns:a16="http://schemas.microsoft.com/office/drawing/2014/main" id="{84771873-8900-41F9-8C23-A5F610B2A2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A15EFC6F-C775-4752-9CBE-E12F856049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D2E94140-E5D9-4DC2-8327-159EDF32BAC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E0E96186-2C5E-9C22-6101-CDF428DC0D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890" y="1138621"/>
            <a:ext cx="6324532" cy="12622785"/>
          </a:xfrm>
          <a:prstGeom prst="rect">
            <a:avLst/>
          </a:prstGeom>
        </p:spPr>
      </p:pic>
    </p:spTree>
    <p:extLst>
      <p:ext uri="{BB962C8B-B14F-4D97-AF65-F5344CB8AC3E}">
        <p14:creationId xmlns:p14="http://schemas.microsoft.com/office/powerpoint/2010/main" val="209511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DF4ACBC0-601C-437A-91E9-24D83334C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C64562BC-03C2-4F6A-AF3D-4A896C1487E9}"/>
              </a:ext>
            </a:extLst>
          </p:cNvPr>
          <p:cNvSpPr txBox="1"/>
          <p:nvPr/>
        </p:nvSpPr>
        <p:spPr>
          <a:xfrm>
            <a:off x="693683" y="98856"/>
            <a:ext cx="5286990"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HERALDO DE LEÓN</a:t>
            </a:r>
          </a:p>
        </p:txBody>
      </p:sp>
      <p:pic>
        <p:nvPicPr>
          <p:cNvPr id="6" name="Gráfico 5">
            <a:extLst>
              <a:ext uri="{FF2B5EF4-FFF2-40B4-BE49-F238E27FC236}">
                <a16:creationId xmlns:a16="http://schemas.microsoft.com/office/drawing/2014/main" id="{9CF49A44-79CC-4183-B21D-B64D85D6B0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1C69AA22-BE1A-4C22-AC23-5CEB4748A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682F1112-21D8-4FAC-951F-368BA0F3C341}"/>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DF8ADE36-E15D-7439-A070-69C54E6C7B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44" y="1460494"/>
            <a:ext cx="6536152" cy="11767950"/>
          </a:xfrm>
          <a:prstGeom prst="rect">
            <a:avLst/>
          </a:prstGeom>
        </p:spPr>
      </p:pic>
    </p:spTree>
    <p:extLst>
      <p:ext uri="{BB962C8B-B14F-4D97-AF65-F5344CB8AC3E}">
        <p14:creationId xmlns:p14="http://schemas.microsoft.com/office/powerpoint/2010/main" val="969869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B7EE5CF8-414D-4C5A-8C6C-A142D96FA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660921D2-72CC-44FB-8165-7115987CC57F}"/>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CRÓNICA</a:t>
            </a:r>
          </a:p>
        </p:txBody>
      </p:sp>
      <p:pic>
        <p:nvPicPr>
          <p:cNvPr id="6" name="Gráfico 5">
            <a:extLst>
              <a:ext uri="{FF2B5EF4-FFF2-40B4-BE49-F238E27FC236}">
                <a16:creationId xmlns:a16="http://schemas.microsoft.com/office/drawing/2014/main" id="{F115CFC6-31F9-4AA3-883C-259574B5F7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A46E3568-33C1-4426-970F-0587D2932A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419318DA-75B5-4034-9992-AE2839AD20AB}"/>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F52D5CE7-9C26-0F62-3E6C-1BDE0A569E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941" y="3531976"/>
            <a:ext cx="6560429" cy="7336260"/>
          </a:xfrm>
          <a:prstGeom prst="rect">
            <a:avLst/>
          </a:prstGeom>
        </p:spPr>
      </p:pic>
    </p:spTree>
    <p:extLst>
      <p:ext uri="{BB962C8B-B14F-4D97-AF65-F5344CB8AC3E}">
        <p14:creationId xmlns:p14="http://schemas.microsoft.com/office/powerpoint/2010/main" val="2030323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1AF64F39-4B35-41F0-B6D3-F660677B3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0E34CAA-6728-4A85-8067-6DDF477AC614}"/>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IMPARCIAL</a:t>
            </a:r>
          </a:p>
        </p:txBody>
      </p:sp>
      <p:pic>
        <p:nvPicPr>
          <p:cNvPr id="6" name="Gráfico 5">
            <a:extLst>
              <a:ext uri="{FF2B5EF4-FFF2-40B4-BE49-F238E27FC236}">
                <a16:creationId xmlns:a16="http://schemas.microsoft.com/office/drawing/2014/main" id="{FF1C0F89-1B2C-4457-A950-B4598C978E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2DB34553-3A26-4D16-B30F-B560CF870C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7CAD7B6A-DA70-45C3-BAE8-465CFF5F3150}"/>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783872B0-1B21-D885-0DCA-03FCA87020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270" y="1095318"/>
            <a:ext cx="6211161" cy="12666088"/>
          </a:xfrm>
          <a:prstGeom prst="rect">
            <a:avLst/>
          </a:prstGeom>
        </p:spPr>
      </p:pic>
    </p:spTree>
    <p:extLst>
      <p:ext uri="{BB962C8B-B14F-4D97-AF65-F5344CB8AC3E}">
        <p14:creationId xmlns:p14="http://schemas.microsoft.com/office/powerpoint/2010/main" val="4074303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1AF64F39-4B35-41F0-B6D3-F660677B3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0E34CAA-6728-4A85-8067-6DDF477AC614}"/>
              </a:ext>
            </a:extLst>
          </p:cNvPr>
          <p:cNvSpPr txBox="1"/>
          <p:nvPr/>
        </p:nvSpPr>
        <p:spPr>
          <a:xfrm>
            <a:off x="430696" y="98856"/>
            <a:ext cx="5549977"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DIARIO DE MORELOS</a:t>
            </a:r>
          </a:p>
        </p:txBody>
      </p:sp>
      <p:pic>
        <p:nvPicPr>
          <p:cNvPr id="6" name="Gráfico 5">
            <a:extLst>
              <a:ext uri="{FF2B5EF4-FFF2-40B4-BE49-F238E27FC236}">
                <a16:creationId xmlns:a16="http://schemas.microsoft.com/office/drawing/2014/main" id="{FF1C0F89-1B2C-4457-A950-B4598C978E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2DB34553-3A26-4D16-B30F-B560CF870C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E0068A22-2B6A-4010-8AF3-DCE26C89C7A2}"/>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2" name="Imagen 2">
            <a:extLst>
              <a:ext uri="{FF2B5EF4-FFF2-40B4-BE49-F238E27FC236}">
                <a16:creationId xmlns:a16="http://schemas.microsoft.com/office/drawing/2014/main" id="{F416E865-9076-B684-890F-FE56994F60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837" y="1029138"/>
            <a:ext cx="6402711" cy="12722801"/>
          </a:xfrm>
          <a:prstGeom prst="rect">
            <a:avLst/>
          </a:prstGeom>
        </p:spPr>
      </p:pic>
    </p:spTree>
    <p:extLst>
      <p:ext uri="{BB962C8B-B14F-4D97-AF65-F5344CB8AC3E}">
        <p14:creationId xmlns:p14="http://schemas.microsoft.com/office/powerpoint/2010/main" val="1724539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24DFF8C4-0A8A-4B30-B01D-7A12A4694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Tree>
    <p:extLst>
      <p:ext uri="{BB962C8B-B14F-4D97-AF65-F5344CB8AC3E}">
        <p14:creationId xmlns:p14="http://schemas.microsoft.com/office/powerpoint/2010/main" val="189614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10;&#10;Descripción generada automáticamente con confianza baja">
            <a:extLst>
              <a:ext uri="{FF2B5EF4-FFF2-40B4-BE49-F238E27FC236}">
                <a16:creationId xmlns:a16="http://schemas.microsoft.com/office/drawing/2014/main" id="{6EB706F1-0460-408C-9A11-E5EA1AF1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6" name="CuadroTexto 5">
            <a:hlinkClick r:id="rId3"/>
            <a:extLst>
              <a:ext uri="{FF2B5EF4-FFF2-40B4-BE49-F238E27FC236}">
                <a16:creationId xmlns:a16="http://schemas.microsoft.com/office/drawing/2014/main" id="{F0575BBF-8CD0-438A-B428-F2B2B6AE1C4E}"/>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UNIVERSAL</a:t>
            </a:r>
          </a:p>
        </p:txBody>
      </p:sp>
      <p:pic>
        <p:nvPicPr>
          <p:cNvPr id="7" name="Gráfico 6">
            <a:extLst>
              <a:ext uri="{FF2B5EF4-FFF2-40B4-BE49-F238E27FC236}">
                <a16:creationId xmlns:a16="http://schemas.microsoft.com/office/drawing/2014/main" id="{DF862C6B-0C16-4C83-B77D-348785877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8" name="Gráfico 7">
            <a:extLst>
              <a:ext uri="{FF2B5EF4-FFF2-40B4-BE49-F238E27FC236}">
                <a16:creationId xmlns:a16="http://schemas.microsoft.com/office/drawing/2014/main" id="{D7734BF0-B073-46FF-A218-8238BF826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grpSp>
        <p:nvGrpSpPr>
          <p:cNvPr id="25" name="Grupo 24">
            <a:extLst>
              <a:ext uri="{FF2B5EF4-FFF2-40B4-BE49-F238E27FC236}">
                <a16:creationId xmlns:a16="http://schemas.microsoft.com/office/drawing/2014/main" id="{4DF96297-3A7B-3497-5270-55B72AD1624C}"/>
              </a:ext>
            </a:extLst>
          </p:cNvPr>
          <p:cNvGrpSpPr/>
          <p:nvPr/>
        </p:nvGrpSpPr>
        <p:grpSpPr>
          <a:xfrm>
            <a:off x="304619" y="1659402"/>
            <a:ext cx="6231300" cy="11400633"/>
            <a:chOff x="900000" y="3539748"/>
            <a:chExt cx="6840538" cy="12515280"/>
          </a:xfrm>
        </p:grpSpPr>
        <p:pic>
          <p:nvPicPr>
            <p:cNvPr id="20" name="Imagen 19" descr="Un periódico con texto e imágenes&#10;&#10;Descripción generada automáticamente">
              <a:extLst>
                <a:ext uri="{FF2B5EF4-FFF2-40B4-BE49-F238E27FC236}">
                  <a16:creationId xmlns:a16="http://schemas.microsoft.com/office/drawing/2014/main" id="{FD0D9BEE-76A2-C2EE-428C-BA3F17856F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000" y="3539748"/>
              <a:ext cx="6840538" cy="9120717"/>
            </a:xfrm>
            <a:prstGeom prst="rect">
              <a:avLst/>
            </a:prstGeom>
          </p:spPr>
        </p:pic>
        <p:pic>
          <p:nvPicPr>
            <p:cNvPr id="22" name="Imagen 21" descr="Un periódico con texto e imágenes&#10;&#10;Descripción generada automáticamente">
              <a:extLst>
                <a:ext uri="{FF2B5EF4-FFF2-40B4-BE49-F238E27FC236}">
                  <a16:creationId xmlns:a16="http://schemas.microsoft.com/office/drawing/2014/main" id="{A53DA351-24A8-04E8-DC29-A61418430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000" y="6934311"/>
              <a:ext cx="6840538" cy="9120717"/>
            </a:xfrm>
            <a:prstGeom prst="rect">
              <a:avLst/>
            </a:prstGeom>
          </p:spPr>
        </p:pic>
      </p:grpSp>
    </p:spTree>
    <p:extLst>
      <p:ext uri="{BB962C8B-B14F-4D97-AF65-F5344CB8AC3E}">
        <p14:creationId xmlns:p14="http://schemas.microsoft.com/office/powerpoint/2010/main" val="249304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2695D82D-FB34-4E6E-9433-B3102AA7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0188F01-5AA9-4950-BD52-D26AA777E565}"/>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EXCÉLSIOR</a:t>
            </a:r>
          </a:p>
        </p:txBody>
      </p:sp>
      <p:pic>
        <p:nvPicPr>
          <p:cNvPr id="6" name="Gráfico 5">
            <a:extLst>
              <a:ext uri="{FF2B5EF4-FFF2-40B4-BE49-F238E27FC236}">
                <a16:creationId xmlns:a16="http://schemas.microsoft.com/office/drawing/2014/main" id="{F2E1E491-46AF-438B-801A-4B3D4241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48231B8E-BEE7-4E0A-AA4B-26F0CD5E5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BDF5432D-31F1-47BA-B7BF-EAD8E24B4587}"/>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9" name="Imagen 8" descr="Un periódico con texto e imágenes&#10;&#10;Descripción generada automáticamente">
            <a:extLst>
              <a:ext uri="{FF2B5EF4-FFF2-40B4-BE49-F238E27FC236}">
                <a16:creationId xmlns:a16="http://schemas.microsoft.com/office/drawing/2014/main" id="{E61F94CE-4B4D-F794-0C30-EB7258E691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43620"/>
            <a:ext cx="6840538" cy="12201699"/>
          </a:xfrm>
          <a:prstGeom prst="rect">
            <a:avLst/>
          </a:prstGeom>
        </p:spPr>
      </p:pic>
    </p:spTree>
    <p:extLst>
      <p:ext uri="{BB962C8B-B14F-4D97-AF65-F5344CB8AC3E}">
        <p14:creationId xmlns:p14="http://schemas.microsoft.com/office/powerpoint/2010/main" val="316497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F3321A30-6D0F-4E92-9BAD-21F336B6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4198BF41-4185-4538-8C01-79BB3637D8E3}"/>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LA JORNADA</a:t>
            </a:r>
          </a:p>
        </p:txBody>
      </p:sp>
      <p:pic>
        <p:nvPicPr>
          <p:cNvPr id="6" name="Gráfico 5">
            <a:extLst>
              <a:ext uri="{FF2B5EF4-FFF2-40B4-BE49-F238E27FC236}">
                <a16:creationId xmlns:a16="http://schemas.microsoft.com/office/drawing/2014/main" id="{8014D2AF-EDC8-45DA-A9B6-92D020E613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3CA3976-FCAB-4CF6-BDD6-3A096153D3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D8D6766B-617F-42DB-9EA6-AEE30479A730}"/>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15" name="Imagen 14" descr="Un periódico con texto e imágenes&#10;&#10;Descripción generada automáticamente">
            <a:extLst>
              <a:ext uri="{FF2B5EF4-FFF2-40B4-BE49-F238E27FC236}">
                <a16:creationId xmlns:a16="http://schemas.microsoft.com/office/drawing/2014/main" id="{7B3DB87D-4E0E-098E-CB8E-0BDFA9D359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669697"/>
            <a:ext cx="6840538" cy="9060818"/>
          </a:xfrm>
          <a:prstGeom prst="rect">
            <a:avLst/>
          </a:prstGeom>
        </p:spPr>
      </p:pic>
    </p:spTree>
    <p:extLst>
      <p:ext uri="{BB962C8B-B14F-4D97-AF65-F5344CB8AC3E}">
        <p14:creationId xmlns:p14="http://schemas.microsoft.com/office/powerpoint/2010/main" val="166623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baja">
            <a:extLst>
              <a:ext uri="{FF2B5EF4-FFF2-40B4-BE49-F238E27FC236}">
                <a16:creationId xmlns:a16="http://schemas.microsoft.com/office/drawing/2014/main" id="{37C786BA-C293-4B43-B7AB-31CB176A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
            <a:ext cx="6840538" cy="14397123"/>
          </a:xfrm>
          <a:prstGeom prst="rect">
            <a:avLst/>
          </a:prstGeom>
        </p:spPr>
      </p:pic>
      <p:sp>
        <p:nvSpPr>
          <p:cNvPr id="5" name="CuadroTexto 4">
            <a:hlinkClick r:id="rId3"/>
            <a:extLst>
              <a:ext uri="{FF2B5EF4-FFF2-40B4-BE49-F238E27FC236}">
                <a16:creationId xmlns:a16="http://schemas.microsoft.com/office/drawing/2014/main" id="{E8BE6868-34FA-49B0-8444-2BA5BE8B0934}"/>
              </a:ext>
            </a:extLst>
          </p:cNvPr>
          <p:cNvSpPr txBox="1"/>
          <p:nvPr/>
        </p:nvSpPr>
        <p:spPr>
          <a:xfrm>
            <a:off x="2298359" y="98856"/>
            <a:ext cx="3682314" cy="646331"/>
          </a:xfrm>
          <a:prstGeom prst="rect">
            <a:avLst/>
          </a:prstGeom>
          <a:noFill/>
        </p:spPr>
        <p:txBody>
          <a:bodyPr wrap="square" rtlCol="0">
            <a:spAutoFit/>
          </a:bodyPr>
          <a:lstStyle/>
          <a:p>
            <a:pPr algn="r"/>
            <a:r>
              <a:rPr lang="es-MX" sz="3600" dirty="0">
                <a:solidFill>
                  <a:schemeClr val="bg1"/>
                </a:solidFill>
                <a:latin typeface="Gotham Condensed" pitchFamily="50" charset="0"/>
              </a:rPr>
              <a:t>EL FINANCIERO</a:t>
            </a:r>
          </a:p>
        </p:txBody>
      </p:sp>
      <p:pic>
        <p:nvPicPr>
          <p:cNvPr id="6" name="Gráfico 5">
            <a:extLst>
              <a:ext uri="{FF2B5EF4-FFF2-40B4-BE49-F238E27FC236}">
                <a16:creationId xmlns:a16="http://schemas.microsoft.com/office/drawing/2014/main" id="{4D50718E-4D10-4FAC-B07E-843FF436A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44" y="13943752"/>
            <a:ext cx="304852" cy="362370"/>
          </a:xfrm>
          <a:prstGeom prst="rect">
            <a:avLst/>
          </a:prstGeom>
        </p:spPr>
      </p:pic>
      <p:pic>
        <p:nvPicPr>
          <p:cNvPr id="7" name="Gráfico 6">
            <a:extLst>
              <a:ext uri="{FF2B5EF4-FFF2-40B4-BE49-F238E27FC236}">
                <a16:creationId xmlns:a16="http://schemas.microsoft.com/office/drawing/2014/main" id="{C50BE39B-75F2-4B56-A979-95E6D6A9B6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274" y="14064189"/>
            <a:ext cx="443722" cy="152133"/>
          </a:xfrm>
          <a:prstGeom prst="rect">
            <a:avLst/>
          </a:prstGeom>
        </p:spPr>
      </p:pic>
      <p:sp>
        <p:nvSpPr>
          <p:cNvPr id="8" name="CuadroTexto 7">
            <a:hlinkClick r:id="rId8" action="ppaction://hlinksldjump"/>
            <a:extLst>
              <a:ext uri="{FF2B5EF4-FFF2-40B4-BE49-F238E27FC236}">
                <a16:creationId xmlns:a16="http://schemas.microsoft.com/office/drawing/2014/main" id="{A6051BBE-E410-46A3-84F1-5273A056955D}"/>
              </a:ext>
            </a:extLst>
          </p:cNvPr>
          <p:cNvSpPr txBox="1"/>
          <p:nvPr/>
        </p:nvSpPr>
        <p:spPr>
          <a:xfrm>
            <a:off x="2557570" y="13943752"/>
            <a:ext cx="1753173" cy="369332"/>
          </a:xfrm>
          <a:prstGeom prst="rect">
            <a:avLst/>
          </a:prstGeom>
          <a:noFill/>
        </p:spPr>
        <p:txBody>
          <a:bodyPr wrap="square" rtlCol="0">
            <a:spAutoFit/>
          </a:bodyPr>
          <a:lstStyle/>
          <a:p>
            <a:endParaRPr lang="es-MX" dirty="0"/>
          </a:p>
        </p:txBody>
      </p:sp>
      <p:pic>
        <p:nvPicPr>
          <p:cNvPr id="9" name="Imagen 8" descr="Texto&#10;&#10;Descripción generada automáticamente">
            <a:extLst>
              <a:ext uri="{FF2B5EF4-FFF2-40B4-BE49-F238E27FC236}">
                <a16:creationId xmlns:a16="http://schemas.microsoft.com/office/drawing/2014/main" id="{526CFF21-D801-0DE9-CE86-D80E15EFF2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71218"/>
            <a:ext cx="6840538" cy="8457776"/>
          </a:xfrm>
          <a:prstGeom prst="rect">
            <a:avLst/>
          </a:prstGeom>
        </p:spPr>
      </p:pic>
    </p:spTree>
    <p:extLst>
      <p:ext uri="{BB962C8B-B14F-4D97-AF65-F5344CB8AC3E}">
        <p14:creationId xmlns:p14="http://schemas.microsoft.com/office/powerpoint/2010/main" val="209886582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1138</TotalTime>
  <Words>290</Words>
  <Application>Microsoft Office PowerPoint</Application>
  <PresentationFormat>Personalizado</PresentationFormat>
  <Paragraphs>63</Paragraphs>
  <Slides>56</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56</vt:i4>
      </vt:variant>
    </vt:vector>
  </HeadingPairs>
  <TitlesOfParts>
    <vt:vector size="65" baseType="lpstr">
      <vt:lpstr>Arial</vt:lpstr>
      <vt:lpstr>Calibri</vt:lpstr>
      <vt:lpstr>Calibri Light</vt:lpstr>
      <vt:lpstr>Gobold</vt:lpstr>
      <vt:lpstr>Gotham</vt:lpstr>
      <vt:lpstr>Gotham Bold</vt:lpstr>
      <vt:lpstr>Gotham Condensed</vt:lpstr>
      <vt:lpstr>Open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Dirección de Diagnóstico y Políticas Publicas</dc:creator>
  <cp:lastModifiedBy>Zitamar Arellano Trueba</cp:lastModifiedBy>
  <cp:revision>19</cp:revision>
  <dcterms:created xsi:type="dcterms:W3CDTF">2021-10-12T21:21:26Z</dcterms:created>
  <dcterms:modified xsi:type="dcterms:W3CDTF">2023-08-07T13:27:11Z</dcterms:modified>
</cp:coreProperties>
</file>