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70" r:id="rId7"/>
    <p:sldId id="269" r:id="rId8"/>
    <p:sldId id="268" r:id="rId9"/>
    <p:sldId id="267" r:id="rId10"/>
    <p:sldId id="266" r:id="rId11"/>
    <p:sldId id="265" r:id="rId12"/>
    <p:sldId id="264" r:id="rId13"/>
    <p:sldId id="263" r:id="rId14"/>
    <p:sldId id="272" r:id="rId15"/>
    <p:sldId id="262" r:id="rId16"/>
    <p:sldId id="261" r:id="rId17"/>
    <p:sldId id="310" r:id="rId18"/>
    <p:sldId id="332" r:id="rId19"/>
    <p:sldId id="312" r:id="rId20"/>
    <p:sldId id="334" r:id="rId21"/>
    <p:sldId id="335" r:id="rId22"/>
    <p:sldId id="336" r:id="rId23"/>
    <p:sldId id="313" r:id="rId24"/>
    <p:sldId id="337" r:id="rId25"/>
    <p:sldId id="314" r:id="rId26"/>
    <p:sldId id="338" r:id="rId27"/>
    <p:sldId id="339" r:id="rId28"/>
    <p:sldId id="315" r:id="rId29"/>
    <p:sldId id="340" r:id="rId30"/>
    <p:sldId id="316" r:id="rId31"/>
    <p:sldId id="341" r:id="rId32"/>
    <p:sldId id="311" r:id="rId33"/>
    <p:sldId id="333" r:id="rId34"/>
    <p:sldId id="317" r:id="rId35"/>
    <p:sldId id="318" r:id="rId36"/>
    <p:sldId id="319" r:id="rId37"/>
    <p:sldId id="284" r:id="rId38"/>
    <p:sldId id="321" r:id="rId39"/>
    <p:sldId id="322" r:id="rId40"/>
    <p:sldId id="324" r:id="rId41"/>
    <p:sldId id="326" r:id="rId42"/>
    <p:sldId id="327" r:id="rId43"/>
    <p:sldId id="328" r:id="rId44"/>
    <p:sldId id="329" r:id="rId45"/>
    <p:sldId id="296" r:id="rId46"/>
    <p:sldId id="297" r:id="rId47"/>
    <p:sldId id="298" r:id="rId48"/>
    <p:sldId id="342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</p:sldIdLst>
  <p:sldSz cx="6840538" cy="144002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ORTADA" id="{F06E5AD1-6067-439A-AA26-72F8770FCC96}">
          <p14:sldIdLst>
            <p14:sldId id="256"/>
            <p14:sldId id="257"/>
            <p14:sldId id="258"/>
          </p14:sldIdLst>
        </p14:section>
        <p14:section name="ÍNDICE" id="{8F99ADFA-63B0-4A5A-8C10-068BFA8C6D74}">
          <p14:sldIdLst>
            <p14:sldId id="259"/>
          </p14:sldIdLst>
        </p14:section>
        <p14:section name="PORTADAS NACIONALES" id="{35432275-164E-4F1C-8C8F-A33E15082A88}">
          <p14:sldIdLst>
            <p14:sldId id="260"/>
            <p14:sldId id="270"/>
            <p14:sldId id="269"/>
            <p14:sldId id="268"/>
            <p14:sldId id="267"/>
            <p14:sldId id="266"/>
            <p14:sldId id="265"/>
            <p14:sldId id="264"/>
            <p14:sldId id="263"/>
            <p14:sldId id="272"/>
            <p14:sldId id="262"/>
          </p14:sldIdLst>
        </p14:section>
        <p14:section name="MONEROS Y CARTONEROS" id="{4939DA0D-1F21-45B3-9ADD-E3F6993B17D8}">
          <p14:sldIdLst>
            <p14:sldId id="261"/>
            <p14:sldId id="310"/>
            <p14:sldId id="332"/>
            <p14:sldId id="312"/>
            <p14:sldId id="334"/>
            <p14:sldId id="335"/>
            <p14:sldId id="336"/>
            <p14:sldId id="313"/>
            <p14:sldId id="337"/>
            <p14:sldId id="314"/>
            <p14:sldId id="338"/>
            <p14:sldId id="339"/>
            <p14:sldId id="315"/>
            <p14:sldId id="340"/>
            <p14:sldId id="316"/>
            <p14:sldId id="341"/>
            <p14:sldId id="311"/>
            <p14:sldId id="333"/>
            <p14:sldId id="317"/>
            <p14:sldId id="318"/>
            <p14:sldId id="319"/>
          </p14:sldIdLst>
        </p14:section>
        <p14:section name="COLUMNAS" id="{BB548444-65A1-4C35-9C5C-6F2721920CEB}">
          <p14:sldIdLst>
            <p14:sldId id="284"/>
            <p14:sldId id="321"/>
            <p14:sldId id="322"/>
            <p14:sldId id="324"/>
            <p14:sldId id="326"/>
            <p14:sldId id="327"/>
            <p14:sldId id="328"/>
            <p14:sldId id="329"/>
          </p14:sldIdLst>
        </p14:section>
        <p14:section name="PRENSA LOCAL" id="{9934F917-2323-4947-9127-BEBF4734A30C}">
          <p14:sldIdLst>
            <p14:sldId id="296"/>
            <p14:sldId id="297"/>
            <p14:sldId id="298"/>
            <p14:sldId id="342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</p14:sldIdLst>
        </p14:section>
        <p14:section name="CONTRAPORTADA" id="{5C947064-6A44-48DC-8C3D-E3142D1AC240}">
          <p14:sldIdLst>
            <p14:sldId id="30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5D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12" autoAdjust="0"/>
    <p:restoredTop sz="94660"/>
  </p:normalViewPr>
  <p:slideViewPr>
    <p:cSldViewPr snapToGrid="0">
      <p:cViewPr varScale="1">
        <p:scale>
          <a:sx n="30" d="100"/>
          <a:sy n="30" d="100"/>
        </p:scale>
        <p:origin x="21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041" y="2356703"/>
            <a:ext cx="5814457" cy="5013407"/>
          </a:xfrm>
        </p:spPr>
        <p:txBody>
          <a:bodyPr anchor="b"/>
          <a:lstStyle>
            <a:lvl1pPr algn="ctr">
              <a:defRPr sz="448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5067" y="7563446"/>
            <a:ext cx="5130404" cy="3476717"/>
          </a:xfrm>
        </p:spPr>
        <p:txBody>
          <a:bodyPr/>
          <a:lstStyle>
            <a:lvl1pPr marL="0" indent="0" algn="ctr">
              <a:buNone/>
              <a:defRPr sz="1795"/>
            </a:lvl1pPr>
            <a:lvl2pPr marL="342031" indent="0" algn="ctr">
              <a:buNone/>
              <a:defRPr sz="1496"/>
            </a:lvl2pPr>
            <a:lvl3pPr marL="684063" indent="0" algn="ctr">
              <a:buNone/>
              <a:defRPr sz="1347"/>
            </a:lvl3pPr>
            <a:lvl4pPr marL="1026094" indent="0" algn="ctr">
              <a:buNone/>
              <a:defRPr sz="1197"/>
            </a:lvl4pPr>
            <a:lvl5pPr marL="1368125" indent="0" algn="ctr">
              <a:buNone/>
              <a:defRPr sz="1197"/>
            </a:lvl5pPr>
            <a:lvl6pPr marL="1710157" indent="0" algn="ctr">
              <a:buNone/>
              <a:defRPr sz="1197"/>
            </a:lvl6pPr>
            <a:lvl7pPr marL="2052188" indent="0" algn="ctr">
              <a:buNone/>
              <a:defRPr sz="1197"/>
            </a:lvl7pPr>
            <a:lvl8pPr marL="2394219" indent="0" algn="ctr">
              <a:buNone/>
              <a:defRPr sz="1197"/>
            </a:lvl8pPr>
            <a:lvl9pPr marL="2736251" indent="0" algn="ctr">
              <a:buNone/>
              <a:defRPr sz="1197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FEE39-1123-450C-954D-B0CF35660FAB}" type="datetimeFigureOut">
              <a:rPr lang="es-MX" smtClean="0"/>
              <a:t>08/06/2023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12A7-88E6-4911-A68F-701DE5D63ED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45527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FEE39-1123-450C-954D-B0CF35660FAB}" type="datetimeFigureOut">
              <a:rPr lang="es-MX" smtClean="0"/>
              <a:t>08/06/2023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12A7-88E6-4911-A68F-701DE5D63ED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112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895260" y="766678"/>
            <a:ext cx="1474991" cy="1220351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0288" y="766678"/>
            <a:ext cx="4339466" cy="1220351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FEE39-1123-450C-954D-B0CF35660FAB}" type="datetimeFigureOut">
              <a:rPr lang="es-MX" smtClean="0"/>
              <a:t>08/06/2023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12A7-88E6-4911-A68F-701DE5D63ED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2584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FEE39-1123-450C-954D-B0CF35660FAB}" type="datetimeFigureOut">
              <a:rPr lang="es-MX" smtClean="0"/>
              <a:t>08/06/2023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12A7-88E6-4911-A68F-701DE5D63ED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4899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3590057"/>
            <a:ext cx="5899964" cy="5990088"/>
          </a:xfrm>
        </p:spPr>
        <p:txBody>
          <a:bodyPr anchor="b"/>
          <a:lstStyle>
            <a:lvl1pPr>
              <a:defRPr sz="448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6725" y="9636813"/>
            <a:ext cx="5899964" cy="3150046"/>
          </a:xfrm>
        </p:spPr>
        <p:txBody>
          <a:bodyPr/>
          <a:lstStyle>
            <a:lvl1pPr marL="0" indent="0">
              <a:buNone/>
              <a:defRPr sz="1795">
                <a:solidFill>
                  <a:schemeClr val="tx1"/>
                </a:solidFill>
              </a:defRPr>
            </a:lvl1pPr>
            <a:lvl2pPr marL="342031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2pPr>
            <a:lvl3pPr marL="684063" indent="0">
              <a:buNone/>
              <a:defRPr sz="1347">
                <a:solidFill>
                  <a:schemeClr val="tx1">
                    <a:tint val="75000"/>
                  </a:schemeClr>
                </a:solidFill>
              </a:defRPr>
            </a:lvl3pPr>
            <a:lvl4pPr marL="1026094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4pPr>
            <a:lvl5pPr marL="1368125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5pPr>
            <a:lvl6pPr marL="1710157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6pPr>
            <a:lvl7pPr marL="2052188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7pPr>
            <a:lvl8pPr marL="2394219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8pPr>
            <a:lvl9pPr marL="2736251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FEE39-1123-450C-954D-B0CF35660FAB}" type="datetimeFigureOut">
              <a:rPr lang="es-MX" smtClean="0"/>
              <a:t>08/06/2023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12A7-88E6-4911-A68F-701DE5D63ED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0583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287" y="3833390"/>
            <a:ext cx="2907229" cy="913680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63022" y="3833390"/>
            <a:ext cx="2907229" cy="913680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FEE39-1123-450C-954D-B0CF35660FAB}" type="datetimeFigureOut">
              <a:rPr lang="es-MX" smtClean="0"/>
              <a:t>08/06/2023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12A7-88E6-4911-A68F-701DE5D63ED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455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178" y="766681"/>
            <a:ext cx="5899964" cy="27833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179" y="3530053"/>
            <a:ext cx="2893868" cy="1730025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031" indent="0">
              <a:buNone/>
              <a:defRPr sz="1496" b="1"/>
            </a:lvl2pPr>
            <a:lvl3pPr marL="684063" indent="0">
              <a:buNone/>
              <a:defRPr sz="1347" b="1"/>
            </a:lvl3pPr>
            <a:lvl4pPr marL="1026094" indent="0">
              <a:buNone/>
              <a:defRPr sz="1197" b="1"/>
            </a:lvl4pPr>
            <a:lvl5pPr marL="1368125" indent="0">
              <a:buNone/>
              <a:defRPr sz="1197" b="1"/>
            </a:lvl5pPr>
            <a:lvl6pPr marL="1710157" indent="0">
              <a:buNone/>
              <a:defRPr sz="1197" b="1"/>
            </a:lvl6pPr>
            <a:lvl7pPr marL="2052188" indent="0">
              <a:buNone/>
              <a:defRPr sz="1197" b="1"/>
            </a:lvl7pPr>
            <a:lvl8pPr marL="2394219" indent="0">
              <a:buNone/>
              <a:defRPr sz="1197" b="1"/>
            </a:lvl8pPr>
            <a:lvl9pPr marL="2736251" indent="0">
              <a:buNone/>
              <a:defRPr sz="1197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179" y="5260078"/>
            <a:ext cx="2893868" cy="773678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63023" y="3530053"/>
            <a:ext cx="2908120" cy="1730025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031" indent="0">
              <a:buNone/>
              <a:defRPr sz="1496" b="1"/>
            </a:lvl2pPr>
            <a:lvl3pPr marL="684063" indent="0">
              <a:buNone/>
              <a:defRPr sz="1347" b="1"/>
            </a:lvl3pPr>
            <a:lvl4pPr marL="1026094" indent="0">
              <a:buNone/>
              <a:defRPr sz="1197" b="1"/>
            </a:lvl4pPr>
            <a:lvl5pPr marL="1368125" indent="0">
              <a:buNone/>
              <a:defRPr sz="1197" b="1"/>
            </a:lvl5pPr>
            <a:lvl6pPr marL="1710157" indent="0">
              <a:buNone/>
              <a:defRPr sz="1197" b="1"/>
            </a:lvl6pPr>
            <a:lvl7pPr marL="2052188" indent="0">
              <a:buNone/>
              <a:defRPr sz="1197" b="1"/>
            </a:lvl7pPr>
            <a:lvl8pPr marL="2394219" indent="0">
              <a:buNone/>
              <a:defRPr sz="1197" b="1"/>
            </a:lvl8pPr>
            <a:lvl9pPr marL="2736251" indent="0">
              <a:buNone/>
              <a:defRPr sz="1197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63023" y="5260078"/>
            <a:ext cx="2908120" cy="773678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FEE39-1123-450C-954D-B0CF35660FAB}" type="datetimeFigureOut">
              <a:rPr lang="es-MX" smtClean="0"/>
              <a:t>08/06/2023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12A7-88E6-4911-A68F-701DE5D63ED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78692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FEE39-1123-450C-954D-B0CF35660FAB}" type="datetimeFigureOut">
              <a:rPr lang="es-MX" smtClean="0"/>
              <a:t>08/06/2023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12A7-88E6-4911-A68F-701DE5D63ED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34410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FEE39-1123-450C-954D-B0CF35660FAB}" type="datetimeFigureOut">
              <a:rPr lang="es-MX" smtClean="0"/>
              <a:t>08/06/2023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12A7-88E6-4911-A68F-701DE5D63ED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5969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178" y="960014"/>
            <a:ext cx="2206252" cy="3360050"/>
          </a:xfrm>
        </p:spPr>
        <p:txBody>
          <a:bodyPr anchor="b"/>
          <a:lstStyle>
            <a:lvl1pPr>
              <a:defRPr sz="239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8120" y="2073367"/>
            <a:ext cx="3463022" cy="10233485"/>
          </a:xfrm>
        </p:spPr>
        <p:txBody>
          <a:bodyPr/>
          <a:lstStyle>
            <a:lvl1pPr>
              <a:defRPr sz="2394"/>
            </a:lvl1pPr>
            <a:lvl2pPr>
              <a:defRPr sz="2095"/>
            </a:lvl2pPr>
            <a:lvl3pPr>
              <a:defRPr sz="1795"/>
            </a:lvl3pPr>
            <a:lvl4pPr>
              <a:defRPr sz="1496"/>
            </a:lvl4pPr>
            <a:lvl5pPr>
              <a:defRPr sz="1496"/>
            </a:lvl5pPr>
            <a:lvl6pPr>
              <a:defRPr sz="1496"/>
            </a:lvl6pPr>
            <a:lvl7pPr>
              <a:defRPr sz="1496"/>
            </a:lvl7pPr>
            <a:lvl8pPr>
              <a:defRPr sz="1496"/>
            </a:lvl8pPr>
            <a:lvl9pPr>
              <a:defRPr sz="1496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178" y="4320064"/>
            <a:ext cx="2206252" cy="8003453"/>
          </a:xfrm>
        </p:spPr>
        <p:txBody>
          <a:bodyPr/>
          <a:lstStyle>
            <a:lvl1pPr marL="0" indent="0">
              <a:buNone/>
              <a:defRPr sz="1197"/>
            </a:lvl1pPr>
            <a:lvl2pPr marL="342031" indent="0">
              <a:buNone/>
              <a:defRPr sz="1047"/>
            </a:lvl2pPr>
            <a:lvl3pPr marL="684063" indent="0">
              <a:buNone/>
              <a:defRPr sz="898"/>
            </a:lvl3pPr>
            <a:lvl4pPr marL="1026094" indent="0">
              <a:buNone/>
              <a:defRPr sz="748"/>
            </a:lvl4pPr>
            <a:lvl5pPr marL="1368125" indent="0">
              <a:buNone/>
              <a:defRPr sz="748"/>
            </a:lvl5pPr>
            <a:lvl6pPr marL="1710157" indent="0">
              <a:buNone/>
              <a:defRPr sz="748"/>
            </a:lvl6pPr>
            <a:lvl7pPr marL="2052188" indent="0">
              <a:buNone/>
              <a:defRPr sz="748"/>
            </a:lvl7pPr>
            <a:lvl8pPr marL="2394219" indent="0">
              <a:buNone/>
              <a:defRPr sz="748"/>
            </a:lvl8pPr>
            <a:lvl9pPr marL="2736251" indent="0">
              <a:buNone/>
              <a:defRPr sz="748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FEE39-1123-450C-954D-B0CF35660FAB}" type="datetimeFigureOut">
              <a:rPr lang="es-MX" smtClean="0"/>
              <a:t>08/06/2023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12A7-88E6-4911-A68F-701DE5D63ED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27911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178" y="960014"/>
            <a:ext cx="2206252" cy="3360050"/>
          </a:xfrm>
        </p:spPr>
        <p:txBody>
          <a:bodyPr anchor="b"/>
          <a:lstStyle>
            <a:lvl1pPr>
              <a:defRPr sz="239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08120" y="2073367"/>
            <a:ext cx="3463022" cy="10233485"/>
          </a:xfrm>
        </p:spPr>
        <p:txBody>
          <a:bodyPr anchor="t"/>
          <a:lstStyle>
            <a:lvl1pPr marL="0" indent="0">
              <a:buNone/>
              <a:defRPr sz="2394"/>
            </a:lvl1pPr>
            <a:lvl2pPr marL="342031" indent="0">
              <a:buNone/>
              <a:defRPr sz="2095"/>
            </a:lvl2pPr>
            <a:lvl3pPr marL="684063" indent="0">
              <a:buNone/>
              <a:defRPr sz="1795"/>
            </a:lvl3pPr>
            <a:lvl4pPr marL="1026094" indent="0">
              <a:buNone/>
              <a:defRPr sz="1496"/>
            </a:lvl4pPr>
            <a:lvl5pPr marL="1368125" indent="0">
              <a:buNone/>
              <a:defRPr sz="1496"/>
            </a:lvl5pPr>
            <a:lvl6pPr marL="1710157" indent="0">
              <a:buNone/>
              <a:defRPr sz="1496"/>
            </a:lvl6pPr>
            <a:lvl7pPr marL="2052188" indent="0">
              <a:buNone/>
              <a:defRPr sz="1496"/>
            </a:lvl7pPr>
            <a:lvl8pPr marL="2394219" indent="0">
              <a:buNone/>
              <a:defRPr sz="1496"/>
            </a:lvl8pPr>
            <a:lvl9pPr marL="2736251" indent="0">
              <a:buNone/>
              <a:defRPr sz="1496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178" y="4320064"/>
            <a:ext cx="2206252" cy="8003453"/>
          </a:xfrm>
        </p:spPr>
        <p:txBody>
          <a:bodyPr/>
          <a:lstStyle>
            <a:lvl1pPr marL="0" indent="0">
              <a:buNone/>
              <a:defRPr sz="1197"/>
            </a:lvl1pPr>
            <a:lvl2pPr marL="342031" indent="0">
              <a:buNone/>
              <a:defRPr sz="1047"/>
            </a:lvl2pPr>
            <a:lvl3pPr marL="684063" indent="0">
              <a:buNone/>
              <a:defRPr sz="898"/>
            </a:lvl3pPr>
            <a:lvl4pPr marL="1026094" indent="0">
              <a:buNone/>
              <a:defRPr sz="748"/>
            </a:lvl4pPr>
            <a:lvl5pPr marL="1368125" indent="0">
              <a:buNone/>
              <a:defRPr sz="748"/>
            </a:lvl5pPr>
            <a:lvl6pPr marL="1710157" indent="0">
              <a:buNone/>
              <a:defRPr sz="748"/>
            </a:lvl6pPr>
            <a:lvl7pPr marL="2052188" indent="0">
              <a:buNone/>
              <a:defRPr sz="748"/>
            </a:lvl7pPr>
            <a:lvl8pPr marL="2394219" indent="0">
              <a:buNone/>
              <a:defRPr sz="748"/>
            </a:lvl8pPr>
            <a:lvl9pPr marL="2736251" indent="0">
              <a:buNone/>
              <a:defRPr sz="748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FEE39-1123-450C-954D-B0CF35660FAB}" type="datetimeFigureOut">
              <a:rPr lang="es-MX" smtClean="0"/>
              <a:t>08/06/2023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12A7-88E6-4911-A68F-701DE5D63ED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8813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0287" y="766681"/>
            <a:ext cx="5899964" cy="2783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287" y="3833390"/>
            <a:ext cx="5899964" cy="9136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0287" y="13346867"/>
            <a:ext cx="1539121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FEE39-1123-450C-954D-B0CF35660FAB}" type="datetimeFigureOut">
              <a:rPr lang="es-MX" smtClean="0"/>
              <a:t>08/06/2023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5928" y="13346867"/>
            <a:ext cx="2308682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1130" y="13346867"/>
            <a:ext cx="1539121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C12A7-88E6-4911-A68F-701DE5D63ED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316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4063" rtl="0" eaLnBrk="1" latinLnBrk="0" hangingPunct="1">
        <a:lnSpc>
          <a:spcPct val="90000"/>
        </a:lnSpc>
        <a:spcBef>
          <a:spcPct val="0"/>
        </a:spcBef>
        <a:buNone/>
        <a:defRPr sz="32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016" indent="-171016" algn="l" defTabSz="684063" rtl="0" eaLnBrk="1" latinLnBrk="0" hangingPunct="1">
        <a:lnSpc>
          <a:spcPct val="90000"/>
        </a:lnSpc>
        <a:spcBef>
          <a:spcPts val="748"/>
        </a:spcBef>
        <a:buFont typeface="Arial" panose="020B0604020202020204" pitchFamily="34" charset="0"/>
        <a:buChar char="•"/>
        <a:defRPr sz="2095" kern="1200">
          <a:solidFill>
            <a:schemeClr val="tx1"/>
          </a:solidFill>
          <a:latin typeface="+mn-lt"/>
          <a:ea typeface="+mn-ea"/>
          <a:cs typeface="+mn-cs"/>
        </a:defRPr>
      </a:lvl1pPr>
      <a:lvl2pPr marL="513047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855078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96" kern="1200">
          <a:solidFill>
            <a:schemeClr val="tx1"/>
          </a:solidFill>
          <a:latin typeface="+mn-lt"/>
          <a:ea typeface="+mn-ea"/>
          <a:cs typeface="+mn-cs"/>
        </a:defRPr>
      </a:lvl3pPr>
      <a:lvl4pPr marL="1197110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4pPr>
      <a:lvl5pPr marL="1539141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5pPr>
      <a:lvl6pPr marL="1881172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6pPr>
      <a:lvl7pPr marL="2223204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7pPr>
      <a:lvl8pPr marL="2565235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8pPr>
      <a:lvl9pPr marL="2907266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1pPr>
      <a:lvl2pPr marL="342031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2pPr>
      <a:lvl3pPr marL="684063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3pPr>
      <a:lvl4pPr marL="1026094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4pPr>
      <a:lvl5pPr marL="1368125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5pPr>
      <a:lvl6pPr marL="1710157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6pPr>
      <a:lvl7pPr marL="2052188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7pPr>
      <a:lvl8pPr marL="2394219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8pPr>
      <a:lvl9pPr marL="2736251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www.eleconomista.com.mx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www.elsoldemexico.com.mx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www.milenio.com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heraldodemexico.com.mx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www.cronica.com.mx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www.razon.com.mx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45.xml"/><Relationship Id="rId4" Type="http://schemas.openxmlformats.org/officeDocument/2006/relationships/slide" Target="slide3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s://www.eluniversal.com.mx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s://www.eluniversal.com.mx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www.jornada.com.mx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PortadasMexico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chat.whatsapp.com/HKjsheDWtFO5y1Vv61CmYy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www.jornada.com.mx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www.jornada.com.mx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www.jornada.com.mx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www.elfinanciero.com.mx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www.elfinanciero.com.mx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www.eleconomista.com.mx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www.eleconomista.com.mx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www.eleconomista.com.mx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www.elsoldemexico.com.mx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www.elsoldemexico.com.mx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www.milenio.com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www.milenio.com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www.excelsior.com.mx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www.excelsior.com.mx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heraldodemexico.com.mx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www.cronica.com.mx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www.massinformacion.com.mx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45.xml"/><Relationship Id="rId4" Type="http://schemas.openxmlformats.org/officeDocument/2006/relationships/slide" Target="slide1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hyperlink" Target="https://www.eluniversal.com.mx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www.excelsior.com.mx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7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45.xml"/><Relationship Id="rId4" Type="http://schemas.openxmlformats.org/officeDocument/2006/relationships/slide" Target="slide3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www.elfinanciero.com.mx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46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www.elsoldemexico.com.mx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www.milenio.com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heraldodemexico.com.mx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10" Type="http://schemas.openxmlformats.org/officeDocument/2006/relationships/image" Target="../media/image50.png"/><Relationship Id="rId4" Type="http://schemas.openxmlformats.org/officeDocument/2006/relationships/image" Target="../media/image11.png"/><Relationship Id="rId9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www.cronica.com.mx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37.xml"/><Relationship Id="rId4" Type="http://schemas.openxmlformats.org/officeDocument/2006/relationships/slide" Target="slide1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ssinformacion.com.mx/" TargetMode="External"/><Relationship Id="rId3" Type="http://schemas.openxmlformats.org/officeDocument/2006/relationships/image" Target="../media/image11.png"/><Relationship Id="rId7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Relationship Id="rId9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www.informador.mx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www.debate.com.mx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www.elsoldepuebla.com.mx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4.xml"/><Relationship Id="rId4" Type="http://schemas.openxmlformats.org/officeDocument/2006/relationships/slide" Target="slide4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elorbe.com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57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www.diariodequeretaro.com.mx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www.elsoldesanluis.com.mx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www.eldiariodechihuahua.mx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www.heraldoleon.mx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www.cronica.com.mx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www.elimparcial.com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www.diariodemorelos.com/noticias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www.eluniversal.com.mx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www.excelsior.com.mx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www.jornada.com.mx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www.elfinanciero.com.mx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Personas en un escenario&#10;&#10;Descripción generada automáticamente con confianza media">
            <a:extLst>
              <a:ext uri="{FF2B5EF4-FFF2-40B4-BE49-F238E27FC236}">
                <a16:creationId xmlns:a16="http://schemas.microsoft.com/office/drawing/2014/main" id="{BFF592CC-C5D9-ECD6-8D0E-196FFD5364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0" t="-370" r="13579" b="370"/>
          <a:stretch/>
        </p:blipFill>
        <p:spPr>
          <a:xfrm>
            <a:off x="0" y="1501538"/>
            <a:ext cx="6867748" cy="9147797"/>
          </a:xfrm>
          <a:prstGeom prst="rect">
            <a:avLst/>
          </a:prstGeom>
        </p:spPr>
      </p:pic>
      <p:pic>
        <p:nvPicPr>
          <p:cNvPr id="6" name="Imagen 5" descr="Forma&#10;&#10;Descripción generada automáticamente">
            <a:extLst>
              <a:ext uri="{FF2B5EF4-FFF2-40B4-BE49-F238E27FC236}">
                <a16:creationId xmlns:a16="http://schemas.microsoft.com/office/drawing/2014/main" id="{88D040D2-A38C-4576-BB88-455E48F49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" y="-24628"/>
            <a:ext cx="6865409" cy="1444946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8F7B0DF-320F-436D-A7FA-60EEAC43D089}"/>
              </a:ext>
            </a:extLst>
          </p:cNvPr>
          <p:cNvSpPr txBox="1"/>
          <p:nvPr/>
        </p:nvSpPr>
        <p:spPr>
          <a:xfrm>
            <a:off x="3546393" y="172509"/>
            <a:ext cx="3285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JUEVES 8 </a:t>
            </a:r>
            <a:r>
              <a:rPr lang="es-E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</a:t>
            </a:r>
            <a:r>
              <a:rPr lang="es-MX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JUNIO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B010B4D-685E-71D1-6072-B86880A92257}"/>
              </a:ext>
            </a:extLst>
          </p:cNvPr>
          <p:cNvSpPr/>
          <p:nvPr/>
        </p:nvSpPr>
        <p:spPr>
          <a:xfrm>
            <a:off x="4965787" y="1043940"/>
            <a:ext cx="1023533" cy="279256"/>
          </a:xfrm>
          <a:prstGeom prst="rect">
            <a:avLst/>
          </a:prstGeom>
          <a:solidFill>
            <a:srgbClr val="5D5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3" name="CuadroTexto 86">
            <a:extLst>
              <a:ext uri="{FF2B5EF4-FFF2-40B4-BE49-F238E27FC236}">
                <a16:creationId xmlns:a16="http://schemas.microsoft.com/office/drawing/2014/main" id="{A919D0BB-83E8-CFDA-F834-609D1B098E23}"/>
              </a:ext>
            </a:extLst>
          </p:cNvPr>
          <p:cNvSpPr txBox="1"/>
          <p:nvPr/>
        </p:nvSpPr>
        <p:spPr>
          <a:xfrm>
            <a:off x="1" y="10683209"/>
            <a:ext cx="62813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800" b="0" i="0" dirty="0">
                <a:solidFill>
                  <a:srgbClr val="484848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s-MX" sz="2800" b="1" dirty="0">
                <a:solidFill>
                  <a:srgbClr val="484848"/>
                </a:solidFill>
                <a:latin typeface="Open Sans" panose="020B0606030504020204" pitchFamily="34" charset="0"/>
              </a:rPr>
              <a:t>En esta edición:</a:t>
            </a:r>
            <a:endParaRPr lang="es-MX" sz="2800" dirty="0">
              <a:solidFill>
                <a:srgbClr val="484848"/>
              </a:solidFill>
              <a:latin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484848"/>
                </a:solidFill>
                <a:latin typeface="Open Sans" panose="020B0606030504020204" pitchFamily="34" charset="0"/>
              </a:rPr>
              <a:t>Captan a agentes del INM extorsionando, </a:t>
            </a:r>
          </a:p>
          <a:p>
            <a:r>
              <a:rPr lang="es-MX" sz="2000" dirty="0">
                <a:solidFill>
                  <a:srgbClr val="484848"/>
                </a:solidFill>
                <a:latin typeface="Open Sans" panose="020B0606030504020204" pitchFamily="34" charset="0"/>
              </a:rPr>
              <a:t>	los dan de baja.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rgbClr val="484848"/>
                </a:solidFill>
                <a:latin typeface="Open Sans" panose="020B0606030504020204" pitchFamily="34" charset="0"/>
              </a:rPr>
              <a:t>Morena pedirá renuncias a las corcholatas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484848"/>
                </a:solidFill>
                <a:latin typeface="Open Sans" panose="020B0606030504020204" pitchFamily="34" charset="0"/>
              </a:rPr>
              <a:t>Corcholatas dudan de cinco encuestadoras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rgbClr val="484848"/>
                </a:solidFill>
                <a:latin typeface="Open Sans" panose="020B0606030504020204" pitchFamily="34" charset="0"/>
              </a:rPr>
              <a:t>Se contrae gasto en desarrollo social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484848"/>
                </a:solidFill>
                <a:latin typeface="Open Sans" panose="020B0606030504020204" pitchFamily="34" charset="0"/>
              </a:rPr>
              <a:t>Pide OCDE reformas para sacar ventaja del </a:t>
            </a:r>
            <a:r>
              <a:rPr lang="es-MX" sz="2000" i="1" dirty="0" err="1">
                <a:solidFill>
                  <a:srgbClr val="484848"/>
                </a:solidFill>
                <a:latin typeface="Open Sans" panose="020B0606030504020204" pitchFamily="34" charset="0"/>
              </a:rPr>
              <a:t>Nearshoring</a:t>
            </a:r>
            <a:endParaRPr lang="es-MX" sz="2000" i="1" dirty="0">
              <a:solidFill>
                <a:srgbClr val="484848"/>
              </a:solidFill>
              <a:latin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sz="2000" dirty="0">
              <a:solidFill>
                <a:srgbClr val="484848"/>
              </a:solidFill>
              <a:latin typeface="Open Sans" panose="020B0606030504020204" pitchFamily="34" charset="0"/>
            </a:endParaRPr>
          </a:p>
          <a:p>
            <a:endParaRPr lang="es-MX" sz="2800" spc="300" dirty="0">
              <a:solidFill>
                <a:srgbClr val="265372"/>
              </a:solidFill>
              <a:latin typeface="Gotham Bold" pitchFamily="50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9402FCE-4FC4-A0BA-91ED-F848C050BC8B}"/>
              </a:ext>
            </a:extLst>
          </p:cNvPr>
          <p:cNvSpPr txBox="1"/>
          <p:nvPr/>
        </p:nvSpPr>
        <p:spPr>
          <a:xfrm>
            <a:off x="136212" y="8165167"/>
            <a:ext cx="4292600" cy="2062103"/>
          </a:xfrm>
          <a:prstGeom prst="rect">
            <a:avLst/>
          </a:prstGeom>
          <a:solidFill>
            <a:schemeClr val="accent3">
              <a:lumMod val="50000"/>
              <a:alpha val="34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4400" dirty="0">
                <a:solidFill>
                  <a:srgbClr val="FFC000"/>
                </a:solidFill>
                <a:latin typeface="Gobold" panose="02000500000000000000" pitchFamily="2" charset="0"/>
              </a:rPr>
              <a:t>Ciudad del humo</a:t>
            </a:r>
          </a:p>
          <a:p>
            <a:r>
              <a:rPr lang="es-MX" sz="1400" dirty="0">
                <a:solidFill>
                  <a:schemeClr val="bg1">
                    <a:lumMod val="95000"/>
                  </a:schemeClr>
                </a:solidFill>
                <a:latin typeface="Gotham" panose="02000504050000020004" pitchFamily="2" charset="0"/>
              </a:rPr>
              <a:t>Unos 150 incendios forestales activos en Canadá arrojaron una inmensa columna de humo que llegó e invadió a la ciudad de Nueva York. Imágenes de la Gran Manzana con aparente filtro sepia, en realidad son a color, y evocan algo siniestro</a:t>
            </a:r>
          </a:p>
        </p:txBody>
      </p:sp>
    </p:spTree>
    <p:extLst>
      <p:ext uri="{BB962C8B-B14F-4D97-AF65-F5344CB8AC3E}">
        <p14:creationId xmlns:p14="http://schemas.microsoft.com/office/powerpoint/2010/main" val="324940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3C997326-EB9F-4A12-AF1A-4C689266A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5BEAA87A-D15D-4A88-969A-657B2E11E62D}"/>
              </a:ext>
            </a:extLst>
          </p:cNvPr>
          <p:cNvSpPr txBox="1"/>
          <p:nvPr/>
        </p:nvSpPr>
        <p:spPr>
          <a:xfrm>
            <a:off x="2298359" y="98856"/>
            <a:ext cx="368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EL ECONOMISTA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BDABF564-B93D-49AD-9755-B4814A992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04A3EA30-D00B-44DF-AFF7-C62B32AC49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411EEF3C-922E-4195-8C42-4E2BC3669E8F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10" name="Imagen 9" descr="Escala de tiempo&#10;&#10;Descripción generada automáticamente con confianza baja">
            <a:extLst>
              <a:ext uri="{FF2B5EF4-FFF2-40B4-BE49-F238E27FC236}">
                <a16:creationId xmlns:a16="http://schemas.microsoft.com/office/drawing/2014/main" id="{1CA63CC9-93BD-75EF-8253-79F921B3F2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2" y="3102238"/>
            <a:ext cx="6595674" cy="819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27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4C7C0E54-19F3-4B87-9E26-21DC0A595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C56D428B-C21A-426E-A0CE-73FD7482E691}"/>
              </a:ext>
            </a:extLst>
          </p:cNvPr>
          <p:cNvSpPr txBox="1"/>
          <p:nvPr/>
        </p:nvSpPr>
        <p:spPr>
          <a:xfrm>
            <a:off x="2298359" y="98856"/>
            <a:ext cx="368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EL SOL DE MÉXICO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8B6D88BE-05BC-4EB8-8E7F-AE5D16EA4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C582C2EC-4339-4D8B-B518-E2D5DAE2AB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14A9EBCA-240D-4380-AD1B-05518181431A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10" name="Imagen 9" descr="Un periódico con texto e imágenes&#10;&#10;Descripción generada automáticamente con confianza media">
            <a:extLst>
              <a:ext uri="{FF2B5EF4-FFF2-40B4-BE49-F238E27FC236}">
                <a16:creationId xmlns:a16="http://schemas.microsoft.com/office/drawing/2014/main" id="{1CAD7650-F284-6089-872D-607144979E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2" y="3022168"/>
            <a:ext cx="6483454" cy="864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34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726D6E42-FF8A-4B34-97E7-5031AC515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87C11017-228F-4B77-A9A5-9988D76C6DCF}"/>
              </a:ext>
            </a:extLst>
          </p:cNvPr>
          <p:cNvSpPr txBox="1"/>
          <p:nvPr/>
        </p:nvSpPr>
        <p:spPr>
          <a:xfrm>
            <a:off x="2298359" y="98856"/>
            <a:ext cx="368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MILENIO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B6505659-0362-4635-AC01-B04ACCB07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9A67A6A6-207A-45A4-B50F-8C2A36714A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38ED5411-2A7C-40CB-A8D7-774BC453B4C8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55BE3EAA-A2BF-2FF5-2F57-D3B99787B7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3" y="2670983"/>
            <a:ext cx="6536152" cy="934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87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30FFCD01-19D2-4940-B54C-DD85D60AC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7DBCBBE5-7B92-43CE-B223-F81B490349C1}"/>
              </a:ext>
            </a:extLst>
          </p:cNvPr>
          <p:cNvSpPr txBox="1"/>
          <p:nvPr/>
        </p:nvSpPr>
        <p:spPr>
          <a:xfrm>
            <a:off x="2298359" y="98856"/>
            <a:ext cx="368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EL HERALDO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84771873-8900-41F9-8C23-A5F610B2A2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A15EFC6F-C775-4752-9CBE-E12F856049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626615A0-42F5-4DE0-8CCE-07192C16F5F3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E1CF6385-45BC-4E0B-48AC-11F421DA55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3" y="2941656"/>
            <a:ext cx="6536152" cy="849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77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DF4ACBC0-601C-437A-91E9-24D83334C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C64562BC-03C2-4F6A-AF3D-4A896C1487E9}"/>
              </a:ext>
            </a:extLst>
          </p:cNvPr>
          <p:cNvSpPr txBox="1"/>
          <p:nvPr/>
        </p:nvSpPr>
        <p:spPr>
          <a:xfrm>
            <a:off x="2298359" y="98856"/>
            <a:ext cx="368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LA CRÓNICA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9CF49A44-79CC-4183-B21D-B64D85D6B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1C69AA22-BE1A-4C22-AC23-5CEB4748A9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700DBE44-B28A-45FC-8AE4-A7E981060DB7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7D7B2280-605F-ED3F-806F-BDB34DA921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3" y="3142353"/>
            <a:ext cx="6536152" cy="840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18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B7EE5CF8-414D-4C5A-8C6C-A142D96FA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660921D2-72CC-44FB-8165-7115987CC57F}"/>
              </a:ext>
            </a:extLst>
          </p:cNvPr>
          <p:cNvSpPr txBox="1"/>
          <p:nvPr/>
        </p:nvSpPr>
        <p:spPr>
          <a:xfrm>
            <a:off x="2298359" y="98856"/>
            <a:ext cx="368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LA RAZÓN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F115CFC6-31F9-4AA3-883C-259574B5F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A46E3568-33C1-4426-970F-0587D2932A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FAD2CDD7-B10D-4C90-A1E9-5EE60D36A44D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7B3683C4-4840-002E-2D3D-F0D8BF8D40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3" y="2782138"/>
            <a:ext cx="6536152" cy="890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98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EFC5FAFF-2D14-49BF-8591-3669B9366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6" name="CuadroTexto 5">
            <a:hlinkClick r:id="rId3" action="ppaction://hlinksldjump"/>
            <a:extLst>
              <a:ext uri="{FF2B5EF4-FFF2-40B4-BE49-F238E27FC236}">
                <a16:creationId xmlns:a16="http://schemas.microsoft.com/office/drawing/2014/main" id="{9397C744-D041-4470-B5A8-B6E1F00D90DC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>
            <a:hlinkClick r:id="rId4" action="ppaction://hlinksldjump"/>
            <a:extLst>
              <a:ext uri="{FF2B5EF4-FFF2-40B4-BE49-F238E27FC236}">
                <a16:creationId xmlns:a16="http://schemas.microsoft.com/office/drawing/2014/main" id="{B23F2D00-2202-402B-AF52-FA82711D7239}"/>
              </a:ext>
            </a:extLst>
          </p:cNvPr>
          <p:cNvSpPr txBox="1"/>
          <p:nvPr/>
        </p:nvSpPr>
        <p:spPr>
          <a:xfrm>
            <a:off x="2595615" y="13150427"/>
            <a:ext cx="1747520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9" name="CuadroTexto 8">
            <a:hlinkClick r:id="rId5" action="ppaction://hlinksldjump"/>
            <a:extLst>
              <a:ext uri="{FF2B5EF4-FFF2-40B4-BE49-F238E27FC236}">
                <a16:creationId xmlns:a16="http://schemas.microsoft.com/office/drawing/2014/main" id="{914B6242-9286-40D6-BC97-51EFD5E6FBA7}"/>
              </a:ext>
            </a:extLst>
          </p:cNvPr>
          <p:cNvSpPr txBox="1"/>
          <p:nvPr/>
        </p:nvSpPr>
        <p:spPr>
          <a:xfrm>
            <a:off x="4842405" y="13147040"/>
            <a:ext cx="1747520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7" name="Imagen 6" descr="Forma&#10;&#10;Descripción generada automáticamente con confianza baja">
            <a:hlinkClick r:id="rId6" action="ppaction://hlinksldjump"/>
            <a:extLst>
              <a:ext uri="{FF2B5EF4-FFF2-40B4-BE49-F238E27FC236}">
                <a16:creationId xmlns:a16="http://schemas.microsoft.com/office/drawing/2014/main" id="{926CCCDC-8819-45B6-9D22-77E55D54A2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3" y="13115038"/>
            <a:ext cx="1801372" cy="62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97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orma&#10;&#10;Descripción generada automáticamente con confianza baja">
            <a:extLst>
              <a:ext uri="{FF2B5EF4-FFF2-40B4-BE49-F238E27FC236}">
                <a16:creationId xmlns:a16="http://schemas.microsoft.com/office/drawing/2014/main" id="{6EB706F1-0460-408C-9A11-E5EA1AF10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6" name="CuadroTexto 5">
            <a:hlinkClick r:id="rId3"/>
            <a:extLst>
              <a:ext uri="{FF2B5EF4-FFF2-40B4-BE49-F238E27FC236}">
                <a16:creationId xmlns:a16="http://schemas.microsoft.com/office/drawing/2014/main" id="{F0575BBF-8CD0-438A-B428-F2B2B6AE1C4E}"/>
              </a:ext>
            </a:extLst>
          </p:cNvPr>
          <p:cNvSpPr txBox="1"/>
          <p:nvPr/>
        </p:nvSpPr>
        <p:spPr>
          <a:xfrm>
            <a:off x="2298359" y="98856"/>
            <a:ext cx="368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EL UNIVERSAL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DF862C6B-0C16-4C83-B77D-3487858777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D7734BF0-B073-46FF-A218-8238BF8268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pic>
        <p:nvPicPr>
          <p:cNvPr id="2" name="Imagen 2">
            <a:extLst>
              <a:ext uri="{FF2B5EF4-FFF2-40B4-BE49-F238E27FC236}">
                <a16:creationId xmlns:a16="http://schemas.microsoft.com/office/drawing/2014/main" id="{0B116819-D86B-32E2-5745-2C9B6814BB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9" y="2515763"/>
            <a:ext cx="6490537" cy="936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orma&#10;&#10;Descripción generada automáticamente con confianza baja">
            <a:extLst>
              <a:ext uri="{FF2B5EF4-FFF2-40B4-BE49-F238E27FC236}">
                <a16:creationId xmlns:a16="http://schemas.microsoft.com/office/drawing/2014/main" id="{6EB706F1-0460-408C-9A11-E5EA1AF10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6" name="CuadroTexto 5">
            <a:hlinkClick r:id="rId3"/>
            <a:extLst>
              <a:ext uri="{FF2B5EF4-FFF2-40B4-BE49-F238E27FC236}">
                <a16:creationId xmlns:a16="http://schemas.microsoft.com/office/drawing/2014/main" id="{F0575BBF-8CD0-438A-B428-F2B2B6AE1C4E}"/>
              </a:ext>
            </a:extLst>
          </p:cNvPr>
          <p:cNvSpPr txBox="1"/>
          <p:nvPr/>
        </p:nvSpPr>
        <p:spPr>
          <a:xfrm>
            <a:off x="2298359" y="98856"/>
            <a:ext cx="368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EL UNIVERSAL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DF862C6B-0C16-4C83-B77D-3487858777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D7734BF0-B073-46FF-A218-8238BF8268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pic>
        <p:nvPicPr>
          <p:cNvPr id="2" name="Imagen 2">
            <a:extLst>
              <a:ext uri="{FF2B5EF4-FFF2-40B4-BE49-F238E27FC236}">
                <a16:creationId xmlns:a16="http://schemas.microsoft.com/office/drawing/2014/main" id="{4850AEDA-60E2-5EF4-F68F-A2D62A196B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3" y="2170412"/>
            <a:ext cx="6536152" cy="1005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928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F3321A30-6D0F-4E92-9BAD-21F336B6A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4198BF41-4185-4538-8C01-79BB3637D8E3}"/>
              </a:ext>
            </a:extLst>
          </p:cNvPr>
          <p:cNvSpPr txBox="1"/>
          <p:nvPr/>
        </p:nvSpPr>
        <p:spPr>
          <a:xfrm>
            <a:off x="2298359" y="98856"/>
            <a:ext cx="368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LA JORNADA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8014D2AF-EDC8-45DA-A9B6-92D020E613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C3CA3976-FCAB-4CF6-BDD6-3A096153D3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D8D6766B-617F-42DB-9EA6-AEE30479A730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7695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9C504733-EBC7-4AA9-9170-D459513B9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hlinkClick r:id="rId3"/>
            <a:extLst>
              <a:ext uri="{FF2B5EF4-FFF2-40B4-BE49-F238E27FC236}">
                <a16:creationId xmlns:a16="http://schemas.microsoft.com/office/drawing/2014/main" id="{FF787A79-E2B6-480E-B821-E32B11F5BD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269" y="7200106"/>
            <a:ext cx="1801372" cy="1801372"/>
          </a:xfrm>
          <a:prstGeom prst="rect">
            <a:avLst/>
          </a:prstGeom>
        </p:spPr>
      </p:pic>
      <p:pic>
        <p:nvPicPr>
          <p:cNvPr id="11" name="Imagen 10" descr="Icono&#10;&#10;Descripción generada automáticamente">
            <a:hlinkClick r:id="rId5"/>
            <a:extLst>
              <a:ext uri="{FF2B5EF4-FFF2-40B4-BE49-F238E27FC236}">
                <a16:creationId xmlns:a16="http://schemas.microsoft.com/office/drawing/2014/main" id="{54D6F1D9-39B5-4B45-9FB6-76A009ED2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719" y="7200106"/>
            <a:ext cx="1801372" cy="1801372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5AB8D8A-9650-1E90-EBDE-608A9EECD13A}"/>
              </a:ext>
            </a:extLst>
          </p:cNvPr>
          <p:cNvSpPr/>
          <p:nvPr/>
        </p:nvSpPr>
        <p:spPr>
          <a:xfrm>
            <a:off x="2024743" y="10254343"/>
            <a:ext cx="3004457" cy="9797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7322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F3321A30-6D0F-4E92-9BAD-21F336B6A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4198BF41-4185-4538-8C01-79BB3637D8E3}"/>
              </a:ext>
            </a:extLst>
          </p:cNvPr>
          <p:cNvSpPr txBox="1"/>
          <p:nvPr/>
        </p:nvSpPr>
        <p:spPr>
          <a:xfrm>
            <a:off x="2298359" y="98856"/>
            <a:ext cx="368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LA JORNADA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8014D2AF-EDC8-45DA-A9B6-92D020E613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C3CA3976-FCAB-4CF6-BDD6-3A096153D3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D8D6766B-617F-42DB-9EA6-AEE30479A730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731930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F3321A30-6D0F-4E92-9BAD-21F336B6A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4198BF41-4185-4538-8C01-79BB3637D8E3}"/>
              </a:ext>
            </a:extLst>
          </p:cNvPr>
          <p:cNvSpPr txBox="1"/>
          <p:nvPr/>
        </p:nvSpPr>
        <p:spPr>
          <a:xfrm>
            <a:off x="2298359" y="98856"/>
            <a:ext cx="368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LA JORNADA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8014D2AF-EDC8-45DA-A9B6-92D020E613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C3CA3976-FCAB-4CF6-BDD6-3A096153D3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D8D6766B-617F-42DB-9EA6-AEE30479A730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59499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F3321A30-6D0F-4E92-9BAD-21F336B6A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4198BF41-4185-4538-8C01-79BB3637D8E3}"/>
              </a:ext>
            </a:extLst>
          </p:cNvPr>
          <p:cNvSpPr txBox="1"/>
          <p:nvPr/>
        </p:nvSpPr>
        <p:spPr>
          <a:xfrm>
            <a:off x="2298359" y="98856"/>
            <a:ext cx="368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LA JORNADA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8014D2AF-EDC8-45DA-A9B6-92D020E613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C3CA3976-FCAB-4CF6-BDD6-3A096153D3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D8D6766B-617F-42DB-9EA6-AEE30479A730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931763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37C786BA-C293-4B43-B7AB-31CB176AE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E8BE6868-34FA-49B0-8444-2BA5BE8B0934}"/>
              </a:ext>
            </a:extLst>
          </p:cNvPr>
          <p:cNvSpPr txBox="1"/>
          <p:nvPr/>
        </p:nvSpPr>
        <p:spPr>
          <a:xfrm>
            <a:off x="2298359" y="98856"/>
            <a:ext cx="368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EL FINANCIERO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4D50718E-4D10-4FAC-B07E-843FF436A8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C50BE39B-75F2-4B56-A979-95E6D6A9B6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A6051BBE-E410-46A3-84F1-5273A056955D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DAC45B26-D04A-D9AD-EE16-845FB905CD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3" y="5637494"/>
            <a:ext cx="6536152" cy="281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325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37C786BA-C293-4B43-B7AB-31CB176AE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E8BE6868-34FA-49B0-8444-2BA5BE8B0934}"/>
              </a:ext>
            </a:extLst>
          </p:cNvPr>
          <p:cNvSpPr txBox="1"/>
          <p:nvPr/>
        </p:nvSpPr>
        <p:spPr>
          <a:xfrm>
            <a:off x="2298359" y="98856"/>
            <a:ext cx="368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EL FINANCIERO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4D50718E-4D10-4FAC-B07E-843FF436A8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C50BE39B-75F2-4B56-A979-95E6D6A9B6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A6051BBE-E410-46A3-84F1-5273A056955D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5EA5F9C0-D696-2CF1-1AC1-BBCAF43DCB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38" y="5669957"/>
            <a:ext cx="6528635" cy="306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973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3C997326-EB9F-4A12-AF1A-4C689266A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5BEAA87A-D15D-4A88-969A-657B2E11E62D}"/>
              </a:ext>
            </a:extLst>
          </p:cNvPr>
          <p:cNvSpPr txBox="1"/>
          <p:nvPr/>
        </p:nvSpPr>
        <p:spPr>
          <a:xfrm>
            <a:off x="2298359" y="98856"/>
            <a:ext cx="368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EL ECONOMISTA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BDABF564-B93D-49AD-9755-B4814A992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04A3EA30-D00B-44DF-AFF7-C62B32AC49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411EEF3C-922E-4195-8C42-4E2BC3669E8F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B136F024-FE55-744B-05C9-ABE0A2AD74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3" y="2356612"/>
            <a:ext cx="6536152" cy="997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83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3C997326-EB9F-4A12-AF1A-4C689266A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5BEAA87A-D15D-4A88-969A-657B2E11E62D}"/>
              </a:ext>
            </a:extLst>
          </p:cNvPr>
          <p:cNvSpPr txBox="1"/>
          <p:nvPr/>
        </p:nvSpPr>
        <p:spPr>
          <a:xfrm>
            <a:off x="2298359" y="98856"/>
            <a:ext cx="368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EL ECONOMISTA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BDABF564-B93D-49AD-9755-B4814A992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04A3EA30-D00B-44DF-AFF7-C62B32AC49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411EEF3C-922E-4195-8C42-4E2BC3669E8F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4190B470-04AA-BA17-0340-D4227C8B48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25" y="1785024"/>
            <a:ext cx="6496262" cy="1083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92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3C997326-EB9F-4A12-AF1A-4C689266A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5BEAA87A-D15D-4A88-969A-657B2E11E62D}"/>
              </a:ext>
            </a:extLst>
          </p:cNvPr>
          <p:cNvSpPr txBox="1"/>
          <p:nvPr/>
        </p:nvSpPr>
        <p:spPr>
          <a:xfrm>
            <a:off x="2298359" y="98856"/>
            <a:ext cx="368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EL ECONOMISTA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BDABF564-B93D-49AD-9755-B4814A992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04A3EA30-D00B-44DF-AFF7-C62B32AC49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411EEF3C-922E-4195-8C42-4E2BC3669E8F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6DE657D0-B338-8FBB-8E8B-4C084B8836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59" y="2325147"/>
            <a:ext cx="6536152" cy="1002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984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4C7C0E54-19F3-4B87-9E26-21DC0A595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C56D428B-C21A-426E-A0CE-73FD7482E691}"/>
              </a:ext>
            </a:extLst>
          </p:cNvPr>
          <p:cNvSpPr txBox="1"/>
          <p:nvPr/>
        </p:nvSpPr>
        <p:spPr>
          <a:xfrm>
            <a:off x="2298359" y="98856"/>
            <a:ext cx="368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EL SOL DE MÉXICO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8B6D88BE-05BC-4EB8-8E7F-AE5D16EA4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C582C2EC-4339-4D8B-B518-E2D5DAE2AB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14A9EBCA-240D-4380-AD1B-05518181431A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A4F8FD70-349C-F34B-F2EE-41DDC9E854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63" y="3362589"/>
            <a:ext cx="6536152" cy="794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98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4C7C0E54-19F3-4B87-9E26-21DC0A595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C56D428B-C21A-426E-A0CE-73FD7482E691}"/>
              </a:ext>
            </a:extLst>
          </p:cNvPr>
          <p:cNvSpPr txBox="1"/>
          <p:nvPr/>
        </p:nvSpPr>
        <p:spPr>
          <a:xfrm>
            <a:off x="2298359" y="98856"/>
            <a:ext cx="368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EL SOL DE MÉXICO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8B6D88BE-05BC-4EB8-8E7F-AE5D16EA4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C582C2EC-4339-4D8B-B518-E2D5DAE2AB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14A9EBCA-240D-4380-AD1B-05518181431A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3" name="Imagen 8">
            <a:extLst>
              <a:ext uri="{FF2B5EF4-FFF2-40B4-BE49-F238E27FC236}">
                <a16:creationId xmlns:a16="http://schemas.microsoft.com/office/drawing/2014/main" id="{2FDE0E9D-ABE6-104B-E117-5288EF03A0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56" y="4160026"/>
            <a:ext cx="6536152" cy="60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47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, Carta&#10;&#10;Descripción generada automáticamente">
            <a:extLst>
              <a:ext uri="{FF2B5EF4-FFF2-40B4-BE49-F238E27FC236}">
                <a16:creationId xmlns:a16="http://schemas.microsoft.com/office/drawing/2014/main" id="{92ED0618-F3A5-4B24-8F7D-7430CEFFA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67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726D6E42-FF8A-4B34-97E7-5031AC515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87C11017-228F-4B77-A9A5-9988D76C6DCF}"/>
              </a:ext>
            </a:extLst>
          </p:cNvPr>
          <p:cNvSpPr txBox="1"/>
          <p:nvPr/>
        </p:nvSpPr>
        <p:spPr>
          <a:xfrm>
            <a:off x="2298359" y="98856"/>
            <a:ext cx="368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MILENIO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B6505659-0362-4635-AC01-B04ACCB07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9A67A6A6-207A-45A4-B50F-8C2A36714A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38ED5411-2A7C-40CB-A8D7-774BC453B4C8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886A674C-C486-7A22-A5D1-3A733928D0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3" y="5376628"/>
            <a:ext cx="6536152" cy="364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840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726D6E42-FF8A-4B34-97E7-5031AC515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87C11017-228F-4B77-A9A5-9988D76C6DCF}"/>
              </a:ext>
            </a:extLst>
          </p:cNvPr>
          <p:cNvSpPr txBox="1"/>
          <p:nvPr/>
        </p:nvSpPr>
        <p:spPr>
          <a:xfrm>
            <a:off x="2298359" y="98856"/>
            <a:ext cx="368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MILENIO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B6505659-0362-4635-AC01-B04ACCB07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9A67A6A6-207A-45A4-B50F-8C2A36714A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38ED5411-2A7C-40CB-A8D7-774BC453B4C8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E7F85BAF-7573-197A-A585-6F27AB69D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3" y="5282017"/>
            <a:ext cx="6536152" cy="365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765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2695D82D-FB34-4E6E-9433-B3102AA77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40188F01-5AA9-4950-BD52-D26AA777E565}"/>
              </a:ext>
            </a:extLst>
          </p:cNvPr>
          <p:cNvSpPr txBox="1"/>
          <p:nvPr/>
        </p:nvSpPr>
        <p:spPr>
          <a:xfrm>
            <a:off x="2298359" y="98856"/>
            <a:ext cx="368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EXCÉLSIOR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F2E1E491-46AF-438B-801A-4B3D4241F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48231B8E-BEE7-4E0A-AA4B-26F0CD5E5C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BDF5432D-31F1-47BA-B7BF-EAD8E24B4587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78894CD2-D326-16BA-EC72-D84E4E4F5B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80" y="4865754"/>
            <a:ext cx="6536152" cy="495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811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2695D82D-FB34-4E6E-9433-B3102AA77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40188F01-5AA9-4950-BD52-D26AA777E565}"/>
              </a:ext>
            </a:extLst>
          </p:cNvPr>
          <p:cNvSpPr txBox="1"/>
          <p:nvPr/>
        </p:nvSpPr>
        <p:spPr>
          <a:xfrm>
            <a:off x="2298359" y="98856"/>
            <a:ext cx="368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EXCÉLSIOR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F2E1E491-46AF-438B-801A-4B3D4241F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48231B8E-BEE7-4E0A-AA4B-26F0CD5E5C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BDF5432D-31F1-47BA-B7BF-EAD8E24B4587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C85E5AE9-08FF-6CDA-0604-66221E2DA6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3" y="4882273"/>
            <a:ext cx="6536152" cy="497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537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30FFCD01-19D2-4940-B54C-DD85D60AC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7DBCBBE5-7B92-43CE-B223-F81B490349C1}"/>
              </a:ext>
            </a:extLst>
          </p:cNvPr>
          <p:cNvSpPr txBox="1"/>
          <p:nvPr/>
        </p:nvSpPr>
        <p:spPr>
          <a:xfrm>
            <a:off x="2298359" y="98856"/>
            <a:ext cx="368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EL HERALDO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84771873-8900-41F9-8C23-A5F610B2A2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A15EFC6F-C775-4752-9CBE-E12F856049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626615A0-42F5-4DE0-8CCE-07192C16F5F3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2E7E2AC4-9FF8-16F3-D965-621468B71C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3" y="4735518"/>
            <a:ext cx="6536152" cy="521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08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DF4ACBC0-601C-437A-91E9-24D83334C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C64562BC-03C2-4F6A-AF3D-4A896C1487E9}"/>
              </a:ext>
            </a:extLst>
          </p:cNvPr>
          <p:cNvSpPr txBox="1"/>
          <p:nvPr/>
        </p:nvSpPr>
        <p:spPr>
          <a:xfrm>
            <a:off x="2298359" y="98856"/>
            <a:ext cx="368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LA CRÓNICA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9CF49A44-79CC-4183-B21D-B64D85D6B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1C69AA22-BE1A-4C22-AC23-5CEB4748A9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700DBE44-B28A-45FC-8AE4-A7E981060DB7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88DA2FFE-6BFF-69F9-DEB4-2D91C17613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9" y="3856798"/>
            <a:ext cx="6536152" cy="689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273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B7EE5CF8-414D-4C5A-8C6C-A142D96FA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660921D2-72CC-44FB-8165-7115987CC57F}"/>
              </a:ext>
            </a:extLst>
          </p:cNvPr>
          <p:cNvSpPr txBox="1"/>
          <p:nvPr/>
        </p:nvSpPr>
        <p:spPr>
          <a:xfrm>
            <a:off x="1734207" y="98856"/>
            <a:ext cx="4246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MAS INFORMACIÓN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F115CFC6-31F9-4AA3-883C-259574B5F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A46E3568-33C1-4426-970F-0587D2932A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FAD2CDD7-B10D-4C90-A1E9-5EE60D36A44D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BE50C6B1-E784-A312-EB4B-B1371E8F88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3" y="3116530"/>
            <a:ext cx="6536152" cy="827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523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A3187135-F40A-4B0F-AAEE-FD46890D1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6" name="CuadroTexto 5">
            <a:hlinkClick r:id="rId3" action="ppaction://hlinksldjump"/>
            <a:extLst>
              <a:ext uri="{FF2B5EF4-FFF2-40B4-BE49-F238E27FC236}">
                <a16:creationId xmlns:a16="http://schemas.microsoft.com/office/drawing/2014/main" id="{6438E8B5-CB1F-483F-ADF6-EA9759D07D66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>
            <a:hlinkClick r:id="rId4" action="ppaction://hlinksldjump"/>
            <a:extLst>
              <a:ext uri="{FF2B5EF4-FFF2-40B4-BE49-F238E27FC236}">
                <a16:creationId xmlns:a16="http://schemas.microsoft.com/office/drawing/2014/main" id="{B6FCE025-0C1B-46CA-8B9D-ECB363E044C6}"/>
              </a:ext>
            </a:extLst>
          </p:cNvPr>
          <p:cNvSpPr txBox="1"/>
          <p:nvPr/>
        </p:nvSpPr>
        <p:spPr>
          <a:xfrm>
            <a:off x="2529357" y="13153813"/>
            <a:ext cx="1808480" cy="60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9" name="CuadroTexto 8">
            <a:hlinkClick r:id="rId5" action="ppaction://hlinksldjump"/>
            <a:extLst>
              <a:ext uri="{FF2B5EF4-FFF2-40B4-BE49-F238E27FC236}">
                <a16:creationId xmlns:a16="http://schemas.microsoft.com/office/drawing/2014/main" id="{95306940-AAF4-40B2-B64F-2A142C5BF70D}"/>
              </a:ext>
            </a:extLst>
          </p:cNvPr>
          <p:cNvSpPr txBox="1"/>
          <p:nvPr/>
        </p:nvSpPr>
        <p:spPr>
          <a:xfrm>
            <a:off x="4794991" y="13153813"/>
            <a:ext cx="1808480" cy="60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10" name="Imagen 9" descr="Forma&#10;&#10;Descripción generada automáticamente con confianza baja">
            <a:hlinkClick r:id="rId6" action="ppaction://hlinksldjump"/>
            <a:extLst>
              <a:ext uri="{FF2B5EF4-FFF2-40B4-BE49-F238E27FC236}">
                <a16:creationId xmlns:a16="http://schemas.microsoft.com/office/drawing/2014/main" id="{A70954B2-7B6D-4FED-869F-E2B8F6351C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3" y="13115038"/>
            <a:ext cx="1801372" cy="62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2566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orma&#10;&#10;Descripción generada automáticamente con confianza baja">
            <a:extLst>
              <a:ext uri="{FF2B5EF4-FFF2-40B4-BE49-F238E27FC236}">
                <a16:creationId xmlns:a16="http://schemas.microsoft.com/office/drawing/2014/main" id="{6EB706F1-0460-408C-9A11-E5EA1AF10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6" name="CuadroTexto 5">
            <a:hlinkClick r:id="rId3"/>
            <a:extLst>
              <a:ext uri="{FF2B5EF4-FFF2-40B4-BE49-F238E27FC236}">
                <a16:creationId xmlns:a16="http://schemas.microsoft.com/office/drawing/2014/main" id="{F0575BBF-8CD0-438A-B428-F2B2B6AE1C4E}"/>
              </a:ext>
            </a:extLst>
          </p:cNvPr>
          <p:cNvSpPr txBox="1"/>
          <p:nvPr/>
        </p:nvSpPr>
        <p:spPr>
          <a:xfrm>
            <a:off x="2298359" y="98856"/>
            <a:ext cx="368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EL UNIVERSAL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DF862C6B-0C16-4C83-B77D-3487858777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D7734BF0-B073-46FF-A218-8238BF8268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pic>
        <p:nvPicPr>
          <p:cNvPr id="3" name="Imagen 2" descr="Una captura de pantalla de un celular&#10;&#10;Descripción generada automáticamente con confianza media">
            <a:extLst>
              <a:ext uri="{FF2B5EF4-FFF2-40B4-BE49-F238E27FC236}">
                <a16:creationId xmlns:a16="http://schemas.microsoft.com/office/drawing/2014/main" id="{A3E1D2B0-F5BE-CB8E-AFC2-53E773C5A2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288" y="1550121"/>
            <a:ext cx="2481961" cy="1204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206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2695D82D-FB34-4E6E-9433-B3102AA77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40188F01-5AA9-4950-BD52-D26AA777E565}"/>
              </a:ext>
            </a:extLst>
          </p:cNvPr>
          <p:cNvSpPr txBox="1"/>
          <p:nvPr/>
        </p:nvSpPr>
        <p:spPr>
          <a:xfrm>
            <a:off x="2298359" y="98856"/>
            <a:ext cx="368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EXCÉLSIOR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F2E1E491-46AF-438B-801A-4B3D4241F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48231B8E-BEE7-4E0A-AA4B-26F0CD5E5C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BDF5432D-31F1-47BA-B7BF-EAD8E24B4587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13B4F154-4AA8-543F-740E-6752D43FB1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579" y="1359621"/>
            <a:ext cx="3041379" cy="1242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87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5C0EAD5A-905A-4A5E-BB90-D3E426C12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7" name="CuadroTexto 6">
            <a:hlinkClick r:id="rId3" action="ppaction://hlinksldjump"/>
            <a:extLst>
              <a:ext uri="{FF2B5EF4-FFF2-40B4-BE49-F238E27FC236}">
                <a16:creationId xmlns:a16="http://schemas.microsoft.com/office/drawing/2014/main" id="{2A93C5B0-4409-4CCD-B1A1-18BD0C834150}"/>
              </a:ext>
            </a:extLst>
          </p:cNvPr>
          <p:cNvSpPr txBox="1"/>
          <p:nvPr/>
        </p:nvSpPr>
        <p:spPr>
          <a:xfrm>
            <a:off x="821474" y="5081240"/>
            <a:ext cx="5084957" cy="2185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>
            <a:hlinkClick r:id="rId4" action="ppaction://hlinksldjump"/>
            <a:extLst>
              <a:ext uri="{FF2B5EF4-FFF2-40B4-BE49-F238E27FC236}">
                <a16:creationId xmlns:a16="http://schemas.microsoft.com/office/drawing/2014/main" id="{E406FC28-59CD-4305-9760-9B7F734EFD9B}"/>
              </a:ext>
            </a:extLst>
          </p:cNvPr>
          <p:cNvSpPr txBox="1"/>
          <p:nvPr/>
        </p:nvSpPr>
        <p:spPr>
          <a:xfrm>
            <a:off x="750854" y="8222171"/>
            <a:ext cx="5084957" cy="2185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9" name="CuadroTexto 8">
            <a:hlinkClick r:id="rId5" action="ppaction://hlinksldjump"/>
            <a:extLst>
              <a:ext uri="{FF2B5EF4-FFF2-40B4-BE49-F238E27FC236}">
                <a16:creationId xmlns:a16="http://schemas.microsoft.com/office/drawing/2014/main" id="{03831F4F-BF08-4001-8387-BE17BC8CE7CF}"/>
              </a:ext>
            </a:extLst>
          </p:cNvPr>
          <p:cNvSpPr txBox="1"/>
          <p:nvPr/>
        </p:nvSpPr>
        <p:spPr>
          <a:xfrm>
            <a:off x="769442" y="11296193"/>
            <a:ext cx="5084957" cy="2185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6" name="Imagen 5" descr="Forma&#10;&#10;Descripción generada automáticamente con confianza baja">
            <a:hlinkClick r:id="rId6" action="ppaction://hlinksldjump"/>
            <a:extLst>
              <a:ext uri="{FF2B5EF4-FFF2-40B4-BE49-F238E27FC236}">
                <a16:creationId xmlns:a16="http://schemas.microsoft.com/office/drawing/2014/main" id="{BB8274FC-0756-4B02-8025-2B5CEA2DED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51" y="2275625"/>
            <a:ext cx="4871008" cy="180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135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37C786BA-C293-4B43-B7AB-31CB176AE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E8BE6868-34FA-49B0-8444-2BA5BE8B0934}"/>
              </a:ext>
            </a:extLst>
          </p:cNvPr>
          <p:cNvSpPr txBox="1"/>
          <p:nvPr/>
        </p:nvSpPr>
        <p:spPr>
          <a:xfrm>
            <a:off x="2298359" y="98856"/>
            <a:ext cx="368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EL FINANCIERO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4D50718E-4D10-4FAC-B07E-843FF436A8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C50BE39B-75F2-4B56-A979-95E6D6A9B6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A6051BBE-E410-46A3-84F1-5273A056955D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3" name="Imagen 2" descr="Texto, Carta&#10;&#10;Descripción generada automáticamente">
            <a:extLst>
              <a:ext uri="{FF2B5EF4-FFF2-40B4-BE49-F238E27FC236}">
                <a16:creationId xmlns:a16="http://schemas.microsoft.com/office/drawing/2014/main" id="{97EA7B64-6D1F-EE3E-7AE3-32D6746B70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06" y="1343719"/>
            <a:ext cx="3670300" cy="1200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694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4C7C0E54-19F3-4B87-9E26-21DC0A595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C56D428B-C21A-426E-A0CE-73FD7482E691}"/>
              </a:ext>
            </a:extLst>
          </p:cNvPr>
          <p:cNvSpPr txBox="1"/>
          <p:nvPr/>
        </p:nvSpPr>
        <p:spPr>
          <a:xfrm>
            <a:off x="2298359" y="98856"/>
            <a:ext cx="368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EL SOL DE MÉXICO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8B6D88BE-05BC-4EB8-8E7F-AE5D16EA4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C582C2EC-4339-4D8B-B518-E2D5DAE2AB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14A9EBCA-240D-4380-AD1B-05518181431A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3A5FE45D-3BFE-11F7-40F2-0B390CDB36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24" y="4710672"/>
            <a:ext cx="6570690" cy="497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138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726D6E42-FF8A-4B34-97E7-5031AC515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87C11017-228F-4B77-A9A5-9988D76C6DCF}"/>
              </a:ext>
            </a:extLst>
          </p:cNvPr>
          <p:cNvSpPr txBox="1"/>
          <p:nvPr/>
        </p:nvSpPr>
        <p:spPr>
          <a:xfrm>
            <a:off x="2298359" y="98856"/>
            <a:ext cx="368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MILENIO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B6505659-0362-4635-AC01-B04ACCB07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9A67A6A6-207A-45A4-B50F-8C2A36714A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38ED5411-2A7C-40CB-A8D7-774BC453B4C8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90426E6D-8D94-6A47-7C1E-73A49A9FD7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25" y="1360280"/>
            <a:ext cx="1789488" cy="1242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260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30FFCD01-19D2-4940-B54C-DD85D60AC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7DBCBBE5-7B92-43CE-B223-F81B490349C1}"/>
              </a:ext>
            </a:extLst>
          </p:cNvPr>
          <p:cNvSpPr txBox="1"/>
          <p:nvPr/>
        </p:nvSpPr>
        <p:spPr>
          <a:xfrm>
            <a:off x="2298359" y="98856"/>
            <a:ext cx="368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EL HERALDO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84771873-8900-41F9-8C23-A5F610B2A2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A15EFC6F-C775-4752-9CBE-E12F856049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626615A0-42F5-4DE0-8CCE-07192C16F5F3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DFDD41D1-A61E-EACD-FEF5-ADCA52D125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4" y="970461"/>
            <a:ext cx="5120809" cy="8751856"/>
          </a:xfrm>
          <a:prstGeom prst="rect">
            <a:avLst/>
          </a:prstGeom>
        </p:spPr>
      </p:pic>
      <p:pic>
        <p:nvPicPr>
          <p:cNvPr id="9" name="Imagen 9">
            <a:extLst>
              <a:ext uri="{FF2B5EF4-FFF2-40B4-BE49-F238E27FC236}">
                <a16:creationId xmlns:a16="http://schemas.microsoft.com/office/drawing/2014/main" id="{D645E360-CC26-46CD-EFD2-801340D1E3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653" y="970461"/>
            <a:ext cx="1593885" cy="1274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281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DF4ACBC0-601C-437A-91E9-24D83334C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C64562BC-03C2-4F6A-AF3D-4A896C1487E9}"/>
              </a:ext>
            </a:extLst>
          </p:cNvPr>
          <p:cNvSpPr txBox="1"/>
          <p:nvPr/>
        </p:nvSpPr>
        <p:spPr>
          <a:xfrm>
            <a:off x="2298359" y="98856"/>
            <a:ext cx="368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LA CRÓNICA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9CF49A44-79CC-4183-B21D-B64D85D6B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1C69AA22-BE1A-4C22-AC23-5CEB4748A9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700DBE44-B28A-45FC-8AE4-A7E981060DB7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82C9023D-A241-AB1D-9A56-339DC8A68D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80" y="5492139"/>
            <a:ext cx="6536152" cy="370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485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, Carta&#10;&#10;Descripción generada automáticamente">
            <a:extLst>
              <a:ext uri="{FF2B5EF4-FFF2-40B4-BE49-F238E27FC236}">
                <a16:creationId xmlns:a16="http://schemas.microsoft.com/office/drawing/2014/main" id="{11A5DAA7-2D6F-4218-8CCC-592DF764D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6" name="CuadroTexto 5">
            <a:hlinkClick r:id="rId3" action="ppaction://hlinksldjump"/>
            <a:extLst>
              <a:ext uri="{FF2B5EF4-FFF2-40B4-BE49-F238E27FC236}">
                <a16:creationId xmlns:a16="http://schemas.microsoft.com/office/drawing/2014/main" id="{D11D71CC-5548-4DE1-9E30-40F025685A9E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>
            <a:hlinkClick r:id="rId4" action="ppaction://hlinksldjump"/>
            <a:extLst>
              <a:ext uri="{FF2B5EF4-FFF2-40B4-BE49-F238E27FC236}">
                <a16:creationId xmlns:a16="http://schemas.microsoft.com/office/drawing/2014/main" id="{4F8A90DE-81EF-4CE2-BAA2-060020D8BD26}"/>
              </a:ext>
            </a:extLst>
          </p:cNvPr>
          <p:cNvSpPr txBox="1"/>
          <p:nvPr/>
        </p:nvSpPr>
        <p:spPr>
          <a:xfrm>
            <a:off x="2540076" y="13126720"/>
            <a:ext cx="1788160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9" name="CuadroTexto 8">
            <a:hlinkClick r:id="rId5" action="ppaction://hlinksldjump"/>
            <a:extLst>
              <a:ext uri="{FF2B5EF4-FFF2-40B4-BE49-F238E27FC236}">
                <a16:creationId xmlns:a16="http://schemas.microsoft.com/office/drawing/2014/main" id="{A25B1F89-9A94-4C64-85D0-C8124ACC82F4}"/>
              </a:ext>
            </a:extLst>
          </p:cNvPr>
          <p:cNvSpPr txBox="1"/>
          <p:nvPr/>
        </p:nvSpPr>
        <p:spPr>
          <a:xfrm>
            <a:off x="4849859" y="13126720"/>
            <a:ext cx="1788160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10" name="Imagen 9" descr="Forma&#10;&#10;Descripción generada automáticamente con confianza baja">
            <a:hlinkClick r:id="rId6" action="ppaction://hlinksldjump"/>
            <a:extLst>
              <a:ext uri="{FF2B5EF4-FFF2-40B4-BE49-F238E27FC236}">
                <a16:creationId xmlns:a16="http://schemas.microsoft.com/office/drawing/2014/main" id="{D6B8D812-4300-416F-AAD8-FB88B6A87F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3" y="13115038"/>
            <a:ext cx="1801372" cy="62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966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orma&#10;&#10;Descripción generada automáticamente con confianza baja">
            <a:extLst>
              <a:ext uri="{FF2B5EF4-FFF2-40B4-BE49-F238E27FC236}">
                <a16:creationId xmlns:a16="http://schemas.microsoft.com/office/drawing/2014/main" id="{6EB706F1-0460-408C-9A11-E5EA1AF10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DF862C6B-0C16-4C83-B77D-348785877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D7734BF0-B073-46FF-A218-8238BF8268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9" name="CuadroTexto 8">
            <a:hlinkClick r:id="rId7" action="ppaction://hlinksldjump"/>
            <a:extLst>
              <a:ext uri="{FF2B5EF4-FFF2-40B4-BE49-F238E27FC236}">
                <a16:creationId xmlns:a16="http://schemas.microsoft.com/office/drawing/2014/main" id="{5D58E68B-97BF-4A23-A4D8-193E0A9F3EDD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2" name="CuadroTexto 1">
            <a:hlinkClick r:id="rId8"/>
            <a:extLst>
              <a:ext uri="{FF2B5EF4-FFF2-40B4-BE49-F238E27FC236}">
                <a16:creationId xmlns:a16="http://schemas.microsoft.com/office/drawing/2014/main" id="{593E307D-746A-3699-DFF1-0D1B4C49E924}"/>
              </a:ext>
            </a:extLst>
          </p:cNvPr>
          <p:cNvSpPr txBox="1"/>
          <p:nvPr/>
        </p:nvSpPr>
        <p:spPr>
          <a:xfrm>
            <a:off x="1734207" y="98856"/>
            <a:ext cx="4246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MAS INFORMACIÓN</a:t>
            </a:r>
          </a:p>
        </p:txBody>
      </p:sp>
      <p:pic>
        <p:nvPicPr>
          <p:cNvPr id="3" name="Imagen 3">
            <a:extLst>
              <a:ext uri="{FF2B5EF4-FFF2-40B4-BE49-F238E27FC236}">
                <a16:creationId xmlns:a16="http://schemas.microsoft.com/office/drawing/2014/main" id="{6028B7B7-52DB-8EC4-22BB-76770DD63A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8" y="1006205"/>
            <a:ext cx="6041282" cy="1275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992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2695D82D-FB34-4E6E-9433-B3102AA77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40188F01-5AA9-4950-BD52-D26AA777E565}"/>
              </a:ext>
            </a:extLst>
          </p:cNvPr>
          <p:cNvSpPr txBox="1"/>
          <p:nvPr/>
        </p:nvSpPr>
        <p:spPr>
          <a:xfrm>
            <a:off x="2298359" y="98856"/>
            <a:ext cx="368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EL INFORMADOR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F2E1E491-46AF-438B-801A-4B3D4241F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48231B8E-BEE7-4E0A-AA4B-26F0CD5E5C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0DEFE8DE-7F36-4C00-B9AC-C83CB64FC15A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062A7998-A12F-8D66-A28E-578876BD59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94" y="1029139"/>
            <a:ext cx="6363749" cy="1273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713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2695D82D-FB34-4E6E-9433-B3102AA77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40188F01-5AA9-4950-BD52-D26AA777E565}"/>
              </a:ext>
            </a:extLst>
          </p:cNvPr>
          <p:cNvSpPr txBox="1"/>
          <p:nvPr/>
        </p:nvSpPr>
        <p:spPr>
          <a:xfrm>
            <a:off x="2298359" y="98856"/>
            <a:ext cx="368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EL DEBATE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F2E1E491-46AF-438B-801A-4B3D4241F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48231B8E-BEE7-4E0A-AA4B-26F0CD5E5C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0DEFE8DE-7F36-4C00-B9AC-C83CB64FC15A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14B6BABF-C912-6570-27E4-FEC9BA9607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3" y="3707873"/>
            <a:ext cx="6536152" cy="698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462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37C786BA-C293-4B43-B7AB-31CB176AE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E8BE6868-34FA-49B0-8444-2BA5BE8B0934}"/>
              </a:ext>
            </a:extLst>
          </p:cNvPr>
          <p:cNvSpPr txBox="1"/>
          <p:nvPr/>
        </p:nvSpPr>
        <p:spPr>
          <a:xfrm>
            <a:off x="2298359" y="98856"/>
            <a:ext cx="368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EL SOL DE PUEBLA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4D50718E-4D10-4FAC-B07E-843FF436A8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C50BE39B-75F2-4B56-A979-95E6D6A9B6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D576E07A-8FDB-4C75-9986-014390946624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6A475C6C-18C8-8B42-876E-E2D43A1DAD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3" y="3162280"/>
            <a:ext cx="6536152" cy="863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09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DEA0047D-3BEA-4F5F-B66A-C2BCB0EC2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23E2E3D1-0B32-4875-9AE0-01BEE8EF02BA}"/>
              </a:ext>
            </a:extLst>
          </p:cNvPr>
          <p:cNvGrpSpPr/>
          <p:nvPr/>
        </p:nvGrpSpPr>
        <p:grpSpPr>
          <a:xfrm>
            <a:off x="269135" y="13117858"/>
            <a:ext cx="6296395" cy="1151294"/>
            <a:chOff x="269135" y="13117858"/>
            <a:chExt cx="6296395" cy="1151294"/>
          </a:xfrm>
        </p:grpSpPr>
        <p:sp>
          <p:nvSpPr>
            <p:cNvPr id="7" name="CuadroTexto 6">
              <a:hlinkClick r:id="rId3" action="ppaction://hlinksldjump"/>
              <a:extLst>
                <a:ext uri="{FF2B5EF4-FFF2-40B4-BE49-F238E27FC236}">
                  <a16:creationId xmlns:a16="http://schemas.microsoft.com/office/drawing/2014/main" id="{4DF24CE1-0E58-4C7F-A53D-D56DF12812BF}"/>
                </a:ext>
              </a:extLst>
            </p:cNvPr>
            <p:cNvSpPr txBox="1"/>
            <p:nvPr/>
          </p:nvSpPr>
          <p:spPr>
            <a:xfrm>
              <a:off x="2584934" y="13117858"/>
              <a:ext cx="1615669" cy="611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s-MX" dirty="0"/>
            </a:p>
          </p:txBody>
        </p:sp>
        <p:sp>
          <p:nvSpPr>
            <p:cNvPr id="8" name="CuadroTexto 7">
              <a:hlinkClick r:id="rId4" action="ppaction://hlinksldjump"/>
              <a:extLst>
                <a:ext uri="{FF2B5EF4-FFF2-40B4-BE49-F238E27FC236}">
                  <a16:creationId xmlns:a16="http://schemas.microsoft.com/office/drawing/2014/main" id="{183167F4-B5BD-4EA6-B3DE-7EA662DBB616}"/>
                </a:ext>
              </a:extLst>
            </p:cNvPr>
            <p:cNvSpPr txBox="1"/>
            <p:nvPr/>
          </p:nvSpPr>
          <p:spPr>
            <a:xfrm>
              <a:off x="4949861" y="13117858"/>
              <a:ext cx="1615669" cy="611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s-MX" dirty="0"/>
            </a:p>
          </p:txBody>
        </p:sp>
        <p:sp>
          <p:nvSpPr>
            <p:cNvPr id="9" name="CuadroTexto 8">
              <a:hlinkClick r:id="rId5" action="ppaction://hlinksldjump"/>
              <a:extLst>
                <a:ext uri="{FF2B5EF4-FFF2-40B4-BE49-F238E27FC236}">
                  <a16:creationId xmlns:a16="http://schemas.microsoft.com/office/drawing/2014/main" id="{C6D45CE8-5886-49BA-B3A4-EB9F2CE11B2D}"/>
                </a:ext>
              </a:extLst>
            </p:cNvPr>
            <p:cNvSpPr txBox="1"/>
            <p:nvPr/>
          </p:nvSpPr>
          <p:spPr>
            <a:xfrm>
              <a:off x="2510315" y="13992153"/>
              <a:ext cx="17866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s-MX" sz="1200" dirty="0"/>
            </a:p>
          </p:txBody>
        </p:sp>
        <p:sp>
          <p:nvSpPr>
            <p:cNvPr id="11" name="CuadroTexto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1C62600E-CDF4-4687-AA45-49838177EC97}"/>
                </a:ext>
              </a:extLst>
            </p:cNvPr>
            <p:cNvSpPr txBox="1"/>
            <p:nvPr/>
          </p:nvSpPr>
          <p:spPr>
            <a:xfrm>
              <a:off x="269135" y="13132755"/>
              <a:ext cx="1615669" cy="611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s-MX" dirty="0"/>
            </a:p>
          </p:txBody>
        </p:sp>
      </p:grpSp>
    </p:spTree>
    <p:extLst>
      <p:ext uri="{BB962C8B-B14F-4D97-AF65-F5344CB8AC3E}">
        <p14:creationId xmlns:p14="http://schemas.microsoft.com/office/powerpoint/2010/main" val="27183333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3C997326-EB9F-4A12-AF1A-4C689266A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5BEAA87A-D15D-4A88-969A-657B2E11E62D}"/>
              </a:ext>
            </a:extLst>
          </p:cNvPr>
          <p:cNvSpPr txBox="1"/>
          <p:nvPr/>
        </p:nvSpPr>
        <p:spPr>
          <a:xfrm>
            <a:off x="2298359" y="98856"/>
            <a:ext cx="368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EL ORBE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BDABF564-B93D-49AD-9755-B4814A992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04A3EA30-D00B-44DF-AFF7-C62B32AC49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E3958334-4B1E-40FD-9B81-7DF1BD963CC8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3" name="Imagen 2" descr="Un periódico con texto e imágenes&#10;&#10;Descripción generada automáticamente con confianza media">
            <a:extLst>
              <a:ext uri="{FF2B5EF4-FFF2-40B4-BE49-F238E27FC236}">
                <a16:creationId xmlns:a16="http://schemas.microsoft.com/office/drawing/2014/main" id="{455C9B63-0114-C175-8D77-50B9FE9236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06" y="3076904"/>
            <a:ext cx="6597126" cy="824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737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4C7C0E54-19F3-4B87-9E26-21DC0A595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C56D428B-C21A-426E-A0CE-73FD7482E691}"/>
              </a:ext>
            </a:extLst>
          </p:cNvPr>
          <p:cNvSpPr txBox="1"/>
          <p:nvPr/>
        </p:nvSpPr>
        <p:spPr>
          <a:xfrm>
            <a:off x="430696" y="98856"/>
            <a:ext cx="5549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EL DIARIO DE QUERÉTARO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8B6D88BE-05BC-4EB8-8E7F-AE5D16EA4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C582C2EC-4339-4D8B-B518-E2D5DAE2AB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EED49E26-ED48-4BA5-8E4C-C2662E033C4D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2980517B-62A5-0C12-CDA7-D25B2AA3F2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3" y="2865012"/>
            <a:ext cx="6536152" cy="867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119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726D6E42-FF8A-4B34-97E7-5031AC515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87C11017-228F-4B77-A9A5-9988D76C6DCF}"/>
              </a:ext>
            </a:extLst>
          </p:cNvPr>
          <p:cNvSpPr txBox="1"/>
          <p:nvPr/>
        </p:nvSpPr>
        <p:spPr>
          <a:xfrm>
            <a:off x="430696" y="98856"/>
            <a:ext cx="5549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EL SOL DE SAN LUIS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B6505659-0362-4635-AC01-B04ACCB07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9A67A6A6-207A-45A4-B50F-8C2A36714A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5AF3BB2C-8D2F-46E3-87BD-31B8A9ED6862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73611BC2-FC0B-361F-AC49-A93930A7E9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34" y="2979699"/>
            <a:ext cx="6520044" cy="872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470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30FFCD01-19D2-4940-B54C-DD85D60AC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7DBCBBE5-7B92-43CE-B223-F81B490349C1}"/>
              </a:ext>
            </a:extLst>
          </p:cNvPr>
          <p:cNvSpPr txBox="1"/>
          <p:nvPr/>
        </p:nvSpPr>
        <p:spPr>
          <a:xfrm>
            <a:off x="662152" y="98856"/>
            <a:ext cx="5318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EL DIARIO DE CHIHUAHUA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84771873-8900-41F9-8C23-A5F610B2A2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A15EFC6F-C775-4752-9CBE-E12F856049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D2E94140-E5D9-4DC2-8327-159EDF32BAC7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195F63DD-2EC0-3E6C-4570-6B06BA5C74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90" y="1051034"/>
            <a:ext cx="6334690" cy="1271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137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DF4ACBC0-601C-437A-91E9-24D83334C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C64562BC-03C2-4F6A-AF3D-4A896C1487E9}"/>
              </a:ext>
            </a:extLst>
          </p:cNvPr>
          <p:cNvSpPr txBox="1"/>
          <p:nvPr/>
        </p:nvSpPr>
        <p:spPr>
          <a:xfrm>
            <a:off x="693683" y="98856"/>
            <a:ext cx="5286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EL HERALDO DE LEÓN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9CF49A44-79CC-4183-B21D-B64D85D6B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1C69AA22-BE1A-4C22-AC23-5CEB4748A9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682F1112-21D8-4FAC-951F-368BA0F3C341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74F39E68-156F-1CFA-C5E9-64F55B7887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87" y="1424418"/>
            <a:ext cx="6543763" cy="1184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697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B7EE5CF8-414D-4C5A-8C6C-A142D96FA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660921D2-72CC-44FB-8165-7115987CC57F}"/>
              </a:ext>
            </a:extLst>
          </p:cNvPr>
          <p:cNvSpPr txBox="1"/>
          <p:nvPr/>
        </p:nvSpPr>
        <p:spPr>
          <a:xfrm>
            <a:off x="2298359" y="98856"/>
            <a:ext cx="368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LA CRÓNICA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F115CFC6-31F9-4AA3-883C-259574B5F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A46E3568-33C1-4426-970F-0587D2932A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419318DA-75B5-4034-9992-AE2839AD20AB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9FE900F5-8EB4-9ABA-6BF5-85AAACDCD2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80" y="3708761"/>
            <a:ext cx="6536152" cy="727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232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1AF64F39-4B35-41F0-B6D3-F660677B3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E0E34CAA-6728-4A85-8067-6DDF477AC614}"/>
              </a:ext>
            </a:extLst>
          </p:cNvPr>
          <p:cNvSpPr txBox="1"/>
          <p:nvPr/>
        </p:nvSpPr>
        <p:spPr>
          <a:xfrm>
            <a:off x="2298359" y="98856"/>
            <a:ext cx="368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EL IMPARCIAL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FF1C0F89-1B2C-4457-A950-B4598C978E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2DB34553-3A26-4D16-B30F-B560CF870C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7CAD7B6A-DA70-45C3-BAE8-465CFF5F3150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7A50AB12-531C-9FE6-9408-26D1828EC4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70" y="1091861"/>
            <a:ext cx="6224124" cy="1266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033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1AF64F39-4B35-41F0-B6D3-F660677B3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E0E34CAA-6728-4A85-8067-6DDF477AC614}"/>
              </a:ext>
            </a:extLst>
          </p:cNvPr>
          <p:cNvSpPr txBox="1"/>
          <p:nvPr/>
        </p:nvSpPr>
        <p:spPr>
          <a:xfrm>
            <a:off x="430696" y="98856"/>
            <a:ext cx="5549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EL DIARIO DE MORELOS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FF1C0F89-1B2C-4457-A950-B4598C978E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2DB34553-3A26-4D16-B30F-B560CF870C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E0068A22-2B6A-4010-8AF3-DCE26C89C7A2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0053822A-235C-3445-1676-F60A08DB7A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83" y="994632"/>
            <a:ext cx="6412772" cy="1276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394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24DFF8C4-0A8A-4B30-B01D-7A12A4694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47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orma&#10;&#10;Descripción generada automáticamente con confianza baja">
            <a:extLst>
              <a:ext uri="{FF2B5EF4-FFF2-40B4-BE49-F238E27FC236}">
                <a16:creationId xmlns:a16="http://schemas.microsoft.com/office/drawing/2014/main" id="{6EB706F1-0460-408C-9A11-E5EA1AF10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6" name="CuadroTexto 5">
            <a:hlinkClick r:id="rId3"/>
            <a:extLst>
              <a:ext uri="{FF2B5EF4-FFF2-40B4-BE49-F238E27FC236}">
                <a16:creationId xmlns:a16="http://schemas.microsoft.com/office/drawing/2014/main" id="{F0575BBF-8CD0-438A-B428-F2B2B6AE1C4E}"/>
              </a:ext>
            </a:extLst>
          </p:cNvPr>
          <p:cNvSpPr txBox="1"/>
          <p:nvPr/>
        </p:nvSpPr>
        <p:spPr>
          <a:xfrm>
            <a:off x="2298359" y="98856"/>
            <a:ext cx="368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EL UNIVERSAL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DF862C6B-0C16-4C83-B77D-3487858777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D7734BF0-B073-46FF-A218-8238BF8268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grpSp>
        <p:nvGrpSpPr>
          <p:cNvPr id="23" name="Grupo 22">
            <a:extLst>
              <a:ext uri="{FF2B5EF4-FFF2-40B4-BE49-F238E27FC236}">
                <a16:creationId xmlns:a16="http://schemas.microsoft.com/office/drawing/2014/main" id="{4A0F5832-0DED-59C1-CFD5-F5DB7FD804CD}"/>
              </a:ext>
            </a:extLst>
          </p:cNvPr>
          <p:cNvGrpSpPr/>
          <p:nvPr/>
        </p:nvGrpSpPr>
        <p:grpSpPr>
          <a:xfrm>
            <a:off x="459462" y="1217560"/>
            <a:ext cx="5980673" cy="11965091"/>
            <a:chOff x="0" y="2639748"/>
            <a:chExt cx="6840538" cy="13685360"/>
          </a:xfrm>
        </p:grpSpPr>
        <p:pic>
          <p:nvPicPr>
            <p:cNvPr id="4" name="Imagen 3" descr="Un periódico con texto e imágenes&#10;&#10;Descripción generada automáticamente con confianza media">
              <a:extLst>
                <a:ext uri="{FF2B5EF4-FFF2-40B4-BE49-F238E27FC236}">
                  <a16:creationId xmlns:a16="http://schemas.microsoft.com/office/drawing/2014/main" id="{E6755126-1E9F-0394-8DA7-511C6E78B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639748"/>
              <a:ext cx="6840538" cy="9120717"/>
            </a:xfrm>
            <a:prstGeom prst="rect">
              <a:avLst/>
            </a:prstGeom>
          </p:spPr>
        </p:pic>
        <p:pic>
          <p:nvPicPr>
            <p:cNvPr id="10" name="Imagen 9" descr="Un periódico con texto e imágenes&#10;&#10;Descripción generada automáticamente con confianza media">
              <a:extLst>
                <a:ext uri="{FF2B5EF4-FFF2-40B4-BE49-F238E27FC236}">
                  <a16:creationId xmlns:a16="http://schemas.microsoft.com/office/drawing/2014/main" id="{452DFECC-ECE8-5FFD-90CA-39AE372AA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204391"/>
              <a:ext cx="6840538" cy="91207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3043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2695D82D-FB34-4E6E-9433-B3102AA77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40188F01-5AA9-4950-BD52-D26AA777E565}"/>
              </a:ext>
            </a:extLst>
          </p:cNvPr>
          <p:cNvSpPr txBox="1"/>
          <p:nvPr/>
        </p:nvSpPr>
        <p:spPr>
          <a:xfrm>
            <a:off x="2298359" y="98856"/>
            <a:ext cx="368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EXCÉLSIOR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F2E1E491-46AF-438B-801A-4B3D4241F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48231B8E-BEE7-4E0A-AA4B-26F0CD5E5C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BDF5432D-31F1-47BA-B7BF-EAD8E24B4587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784D55B8-4622-2191-7311-E4ED4E3CFC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3" y="1465649"/>
            <a:ext cx="6536152" cy="1178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76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F3321A30-6D0F-4E92-9BAD-21F336B6A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4198BF41-4185-4538-8C01-79BB3637D8E3}"/>
              </a:ext>
            </a:extLst>
          </p:cNvPr>
          <p:cNvSpPr txBox="1"/>
          <p:nvPr/>
        </p:nvSpPr>
        <p:spPr>
          <a:xfrm>
            <a:off x="2298359" y="98856"/>
            <a:ext cx="368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LA JORNADA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8014D2AF-EDC8-45DA-A9B6-92D020E613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C3CA3976-FCAB-4CF6-BDD6-3A096153D3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D8D6766B-617F-42DB-9EA6-AEE30479A730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12" name="Imagen 11" descr="Una captura de pantalla de un celular&#10;&#10;Descripción generada automáticamente con confianza media">
            <a:extLst>
              <a:ext uri="{FF2B5EF4-FFF2-40B4-BE49-F238E27FC236}">
                <a16:creationId xmlns:a16="http://schemas.microsoft.com/office/drawing/2014/main" id="{0C7AE46C-E79A-6290-5B02-ECFF36ADB7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2" y="2877804"/>
            <a:ext cx="6483454" cy="864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33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37C786BA-C293-4B43-B7AB-31CB176AE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6840538" cy="14397123"/>
          </a:xfrm>
          <a:prstGeom prst="rect">
            <a:avLst/>
          </a:prstGeom>
        </p:spPr>
      </p:pic>
      <p:sp>
        <p:nvSpPr>
          <p:cNvPr id="5" name="CuadroTexto 4">
            <a:hlinkClick r:id="rId3"/>
            <a:extLst>
              <a:ext uri="{FF2B5EF4-FFF2-40B4-BE49-F238E27FC236}">
                <a16:creationId xmlns:a16="http://schemas.microsoft.com/office/drawing/2014/main" id="{E8BE6868-34FA-49B0-8444-2BA5BE8B0934}"/>
              </a:ext>
            </a:extLst>
          </p:cNvPr>
          <p:cNvSpPr txBox="1"/>
          <p:nvPr/>
        </p:nvSpPr>
        <p:spPr>
          <a:xfrm>
            <a:off x="2298359" y="98856"/>
            <a:ext cx="368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Gotham Condensed" pitchFamily="50" charset="0"/>
              </a:rPr>
              <a:t>EL FINANCIERO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4D50718E-4D10-4FAC-B07E-843FF436A8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44" y="13943752"/>
            <a:ext cx="304852" cy="3623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C50BE39B-75F2-4B56-A979-95E6D6A9B6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274" y="14064189"/>
            <a:ext cx="443722" cy="152133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  <a:extLst>
              <a:ext uri="{FF2B5EF4-FFF2-40B4-BE49-F238E27FC236}">
                <a16:creationId xmlns:a16="http://schemas.microsoft.com/office/drawing/2014/main" id="{A6051BBE-E410-46A3-84F1-5273A056955D}"/>
              </a:ext>
            </a:extLst>
          </p:cNvPr>
          <p:cNvSpPr txBox="1"/>
          <p:nvPr/>
        </p:nvSpPr>
        <p:spPr>
          <a:xfrm>
            <a:off x="2557570" y="13943752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9" name="Imagen 8" descr="Una captura de pantalla de un periódico&#10;&#10;Descripción generada automáticamente">
            <a:extLst>
              <a:ext uri="{FF2B5EF4-FFF2-40B4-BE49-F238E27FC236}">
                <a16:creationId xmlns:a16="http://schemas.microsoft.com/office/drawing/2014/main" id="{075BC8DC-2DBE-ED87-07C0-91028DB911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218"/>
            <a:ext cx="6840538" cy="845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658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1159</TotalTime>
  <Words>206</Words>
  <Application>Microsoft Office PowerPoint</Application>
  <PresentationFormat>Personalizado</PresentationFormat>
  <Paragraphs>60</Paragraphs>
  <Slides>58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58</vt:i4>
      </vt:variant>
    </vt:vector>
  </HeadingPairs>
  <TitlesOfParts>
    <vt:vector size="67" baseType="lpstr">
      <vt:lpstr>Arial</vt:lpstr>
      <vt:lpstr>Calibri</vt:lpstr>
      <vt:lpstr>Calibri Light</vt:lpstr>
      <vt:lpstr>Gobold</vt:lpstr>
      <vt:lpstr>Gotham</vt:lpstr>
      <vt:lpstr>Gotham Bold</vt:lpstr>
      <vt:lpstr>Gotham Condensed</vt:lpstr>
      <vt:lpstr>Open Sans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Dirección de Diagnóstico y Políticas Publicas</dc:creator>
  <cp:lastModifiedBy>Zitamar Arellano Trueba</cp:lastModifiedBy>
  <cp:revision>18</cp:revision>
  <dcterms:created xsi:type="dcterms:W3CDTF">2021-10-12T21:21:26Z</dcterms:created>
  <dcterms:modified xsi:type="dcterms:W3CDTF">2023-06-08T13:52:50Z</dcterms:modified>
</cp:coreProperties>
</file>